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3" r:id="rId36"/>
    <p:sldId id="290" r:id="rId37"/>
    <p:sldId id="291" r:id="rId38"/>
    <p:sldId id="292" r:id="rId39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4660"/>
  </p:normalViewPr>
  <p:slideViewPr>
    <p:cSldViewPr snapToGrid="0">
      <p:cViewPr>
        <p:scale>
          <a:sx n="82" d="100"/>
          <a:sy n="82" d="100"/>
        </p:scale>
        <p:origin x="1656" y="9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823DC-A2F1-5964-2613-2C9346AD6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44F41-409E-E8BF-1A3F-9E3E9AC9F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5477E-4B5D-57B2-1AA0-3E094B97C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51332-FA03-468D-BBB1-8B4CC7BE2639}" type="datetimeFigureOut">
              <a:rPr lang="id-ID" smtClean="0"/>
              <a:t>14/03/2023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D86FE-BCC4-AB69-F76C-B3E6EBADA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141D83-9183-7B71-48D2-104847F0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2DE8-1AAD-4195-8AA3-E995DF5E93C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2077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27204-A409-CB85-2D4B-FF11DE9E7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FA6533-F109-C730-6949-5857ECAB15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6FCD8-D86E-7D4D-BC84-AAC874625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51332-FA03-468D-BBB1-8B4CC7BE2639}" type="datetimeFigureOut">
              <a:rPr lang="id-ID" smtClean="0"/>
              <a:t>14/03/2023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BC016-ED20-9478-A06F-A77529C1F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27D61-F673-821A-6FE4-F654F2E67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2DE8-1AAD-4195-8AA3-E995DF5E93C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31574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E3F003-7DD8-073E-0E75-3902EA2B83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A8269B-3886-DB2A-E9B8-A547AC5CFC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49F0A-3786-2072-5870-B6A995093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51332-FA03-468D-BBB1-8B4CC7BE2639}" type="datetimeFigureOut">
              <a:rPr lang="id-ID" smtClean="0"/>
              <a:t>14/03/2023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962EA-FF70-EB59-0852-0896F074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732BC-3976-6BFD-F572-C3571543D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2DE8-1AAD-4195-8AA3-E995DF5E93C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08494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51588-8FF0-CDA0-9AD0-2D2C16B0A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99649-35B8-1149-BC5C-D471EC529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A0695-FE2B-9E4A-278E-99E67CC32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51332-FA03-468D-BBB1-8B4CC7BE2639}" type="datetimeFigureOut">
              <a:rPr lang="id-ID" smtClean="0"/>
              <a:t>14/03/2023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887ED-F8A4-FE18-B9F9-520C21D68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F00F2-8908-CB2C-3DFE-AD1CAAB39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2DE8-1AAD-4195-8AA3-E995DF5E93C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0174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B67A1-7B1B-0DB7-1DBC-5850105A6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11E7B1-7AD4-0D58-DE28-684E429F3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89E55-40A3-6832-C30A-E0117FCE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51332-FA03-468D-BBB1-8B4CC7BE2639}" type="datetimeFigureOut">
              <a:rPr lang="id-ID" smtClean="0"/>
              <a:t>14/03/2023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ECD85-948A-EAAF-59E5-1FB497344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1ABE0E-1952-8A4F-E2C6-C0324DF01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2DE8-1AAD-4195-8AA3-E995DF5E93C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05826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0D1A2-D6D9-5466-3CD0-8F23C9F1B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85D91-836F-2B81-F760-525694325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1D8E47-A9A1-FAA4-0638-FD7BEA11CB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D85CCA-7715-6BDD-D6CC-7DE569FB5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51332-FA03-468D-BBB1-8B4CC7BE2639}" type="datetimeFigureOut">
              <a:rPr lang="id-ID" smtClean="0"/>
              <a:t>14/03/2023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A4CC2-73A1-0A39-6954-8882C2C29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527A6E-FC63-4A50-BC89-9000CD5C6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2DE8-1AAD-4195-8AA3-E995DF5E93C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8155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4DA42-F1B8-7A0C-0D9B-A3020802C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BA2B5-28FB-EDBF-9FB4-363291581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D32723-6DD2-C8BB-FBA8-2B3CD838F9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A67FDF-38B1-2962-34FF-EC6DDBADCE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1E17FC-7237-BA65-6881-CD45D0324E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8DAB13-CB8E-7545-65F8-502F97859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51332-FA03-468D-BBB1-8B4CC7BE2639}" type="datetimeFigureOut">
              <a:rPr lang="id-ID" smtClean="0"/>
              <a:t>14/03/2023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1B7F44-184E-0690-45D7-CA6308A98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DF590E-1D6D-7C4A-9257-D5B410640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2DE8-1AAD-4195-8AA3-E995DF5E93C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33519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52B99-897E-AA56-499E-0A6A7FB28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A83D26-3AD5-DA7B-9E0D-01AA02CE3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51332-FA03-468D-BBB1-8B4CC7BE2639}" type="datetimeFigureOut">
              <a:rPr lang="id-ID" smtClean="0"/>
              <a:t>14/03/2023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CD18CD-77DD-F3AA-F04A-EAD26561F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A37E01-77D7-0298-D36E-2B8A0F8EC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2DE8-1AAD-4195-8AA3-E995DF5E93C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63206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6E6762-3399-65CC-6809-100D1E362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51332-FA03-468D-BBB1-8B4CC7BE2639}" type="datetimeFigureOut">
              <a:rPr lang="id-ID" smtClean="0"/>
              <a:t>14/03/2023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96AC27-001D-69BF-0152-E632D00A4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E8993-B4F4-01EA-79D3-D0D2694C1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2DE8-1AAD-4195-8AA3-E995DF5E93C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79367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D9B8C-2D20-D734-0224-7E32B98A0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364BC-1231-90A6-A258-8291A866E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BF6B66-6B5A-7B95-44E1-8466D0705F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95EDD-0FAC-CA55-2832-AAECA313E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51332-FA03-468D-BBB1-8B4CC7BE2639}" type="datetimeFigureOut">
              <a:rPr lang="id-ID" smtClean="0"/>
              <a:t>14/03/2023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3283B-134B-704E-CAED-3A1E9BFE0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A5B522-B390-1AA1-AAA9-1658D395C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2DE8-1AAD-4195-8AA3-E995DF5E93C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58791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84A1D-3EA6-2769-4B19-FF07D170D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4A1BDA-A347-9DE9-3B7F-F3404AF259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E2662E-5663-CB00-F93E-8DA1ACDE53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B8570E-1B21-AAA3-0B62-FACDBFE07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51332-FA03-468D-BBB1-8B4CC7BE2639}" type="datetimeFigureOut">
              <a:rPr lang="id-ID" smtClean="0"/>
              <a:t>14/03/2023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B350C9-CC51-B4CE-FE7C-9E7188D53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EE49F-5C66-E63E-0BCF-0BCAD547B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2DE8-1AAD-4195-8AA3-E995DF5E93C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27321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020BE3-15C4-1801-129E-09E9FC579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A2A65-119A-5F36-7515-15F0E6913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B32FA5-84BC-5062-6619-2C4DA288E5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51332-FA03-468D-BBB1-8B4CC7BE2639}" type="datetimeFigureOut">
              <a:rPr lang="id-ID" smtClean="0"/>
              <a:t>14/03/2023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5412E-4C95-AFB6-D3E4-604EA685E0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7FED1-60C2-2D75-F85C-5C05583819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92DE8-1AAD-4195-8AA3-E995DF5E93C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08364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4.png"/><Relationship Id="rId7" Type="http://schemas.openxmlformats.org/officeDocument/2006/relationships/image" Target="../media/image1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4.png"/><Relationship Id="rId7" Type="http://schemas.openxmlformats.org/officeDocument/2006/relationships/image" Target="../media/image1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705A9AA-665A-9388-CBDF-7E9B1C32C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05F1795-3CB1-EA87-9483-DB2A0B30AB32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rgbClr val="000000">
              <a:alpha val="6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00D2-8404-2D72-7582-BD5AA6ED6C62}"/>
              </a:ext>
            </a:extLst>
          </p:cNvPr>
          <p:cNvSpPr txBox="1"/>
          <p:nvPr/>
        </p:nvSpPr>
        <p:spPr>
          <a:xfrm>
            <a:off x="3487806" y="2761226"/>
            <a:ext cx="2190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i="1" dirty="0">
                <a:solidFill>
                  <a:schemeClr val="accent6"/>
                </a:solidFill>
                <a:latin typeface="Arial Black" panose="020B0A04020102020204" pitchFamily="34" charset="0"/>
              </a:rPr>
              <a:t>ASIK</a:t>
            </a:r>
            <a:endParaRPr lang="id-ID" sz="5400" i="1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95BA43-9934-F0DB-15D2-E748C2574600}"/>
              </a:ext>
            </a:extLst>
          </p:cNvPr>
          <p:cNvSpPr txBox="1"/>
          <p:nvPr/>
        </p:nvSpPr>
        <p:spPr>
          <a:xfrm>
            <a:off x="5504120" y="2761226"/>
            <a:ext cx="3038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i="1" dirty="0">
                <a:solidFill>
                  <a:schemeClr val="accent6"/>
                </a:solidFill>
                <a:latin typeface="Arial Black" panose="020B0A04020102020204" pitchFamily="34" charset="0"/>
              </a:rPr>
              <a:t>RUBINI</a:t>
            </a:r>
            <a:endParaRPr lang="id-ID" sz="5400" i="1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EA39CC7-3AC6-D0A9-54E6-B0836734F997}"/>
              </a:ext>
            </a:extLst>
          </p:cNvPr>
          <p:cNvCxnSpPr/>
          <p:nvPr/>
        </p:nvCxnSpPr>
        <p:spPr>
          <a:xfrm>
            <a:off x="3041780" y="3684556"/>
            <a:ext cx="572899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96467C9-E1FE-E8A4-57F1-282575512F76}"/>
              </a:ext>
            </a:extLst>
          </p:cNvPr>
          <p:cNvSpPr txBox="1"/>
          <p:nvPr/>
        </p:nvSpPr>
        <p:spPr>
          <a:xfrm>
            <a:off x="3704111" y="3759200"/>
            <a:ext cx="5066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>
                <a:solidFill>
                  <a:schemeClr val="accent6"/>
                </a:solidFill>
              </a:rPr>
              <a:t>Aplikasi</a:t>
            </a:r>
            <a:r>
              <a:rPr lang="en-US" sz="1200" i="1" dirty="0">
                <a:solidFill>
                  <a:schemeClr val="accent6"/>
                </a:solidFill>
              </a:rPr>
              <a:t> </a:t>
            </a:r>
            <a:r>
              <a:rPr lang="en-US" sz="1200" i="1" dirty="0" err="1">
                <a:solidFill>
                  <a:schemeClr val="accent6"/>
                </a:solidFill>
              </a:rPr>
              <a:t>Sistem</a:t>
            </a:r>
            <a:r>
              <a:rPr lang="en-US" sz="1200" i="1" dirty="0">
                <a:solidFill>
                  <a:schemeClr val="accent6"/>
                </a:solidFill>
              </a:rPr>
              <a:t> </a:t>
            </a:r>
            <a:r>
              <a:rPr lang="en-US" sz="1200" i="1" dirty="0" err="1">
                <a:solidFill>
                  <a:schemeClr val="accent6"/>
                </a:solidFill>
              </a:rPr>
              <a:t>Informasi</a:t>
            </a:r>
            <a:r>
              <a:rPr lang="en-US" sz="1200" i="1" dirty="0">
                <a:solidFill>
                  <a:schemeClr val="accent6"/>
                </a:solidFill>
              </a:rPr>
              <a:t> </a:t>
            </a:r>
            <a:r>
              <a:rPr lang="en-US" sz="1200" i="1" dirty="0" err="1">
                <a:solidFill>
                  <a:schemeClr val="accent6"/>
                </a:solidFill>
              </a:rPr>
              <a:t>Kepegawaian</a:t>
            </a:r>
            <a:r>
              <a:rPr lang="en-US" sz="1200" i="1" dirty="0">
                <a:solidFill>
                  <a:schemeClr val="accent6"/>
                </a:solidFill>
              </a:rPr>
              <a:t> </a:t>
            </a:r>
            <a:r>
              <a:rPr lang="id-ID" sz="1200" b="0" i="1" dirty="0">
                <a:solidFill>
                  <a:schemeClr val="accent6"/>
                </a:solidFill>
                <a:effectLst/>
              </a:rPr>
              <a:t>RSUD dr. </a:t>
            </a:r>
            <a:r>
              <a:rPr lang="id-ID" sz="1200" b="0" i="1" dirty="0" err="1">
                <a:solidFill>
                  <a:schemeClr val="accent6"/>
                </a:solidFill>
                <a:effectLst/>
              </a:rPr>
              <a:t>Rubini</a:t>
            </a:r>
            <a:r>
              <a:rPr lang="id-ID" sz="1200" b="0" i="1" dirty="0">
                <a:solidFill>
                  <a:schemeClr val="accent6"/>
                </a:solidFill>
                <a:effectLst/>
              </a:rPr>
              <a:t> Mempawah</a:t>
            </a:r>
            <a:endParaRPr lang="id-ID" sz="1200" i="1" dirty="0">
              <a:solidFill>
                <a:schemeClr val="accent6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480764-B2ED-A009-BE72-814B6BF9F6DF}"/>
              </a:ext>
            </a:extLst>
          </p:cNvPr>
          <p:cNvSpPr/>
          <p:nvPr/>
        </p:nvSpPr>
        <p:spPr>
          <a:xfrm>
            <a:off x="-121298" y="-382555"/>
            <a:ext cx="12475029" cy="38115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4A301EE-9EEE-AACA-B30F-055F58E1A768}"/>
              </a:ext>
            </a:extLst>
          </p:cNvPr>
          <p:cNvSpPr/>
          <p:nvPr/>
        </p:nvSpPr>
        <p:spPr>
          <a:xfrm>
            <a:off x="-141516" y="3428994"/>
            <a:ext cx="12475029" cy="38115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7FC59D3-E4D3-CE47-90EF-333A2469E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040" y="1204623"/>
            <a:ext cx="2481754" cy="351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061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E506FB7-D542-46AB-0D73-362F59861C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25"/>
          <a:stretch/>
        </p:blipFill>
        <p:spPr>
          <a:xfrm>
            <a:off x="0" y="0"/>
            <a:ext cx="13012614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0B4A8B4-8D78-414D-A8DA-7F6EC1CA27D4}"/>
              </a:ext>
            </a:extLst>
          </p:cNvPr>
          <p:cNvSpPr/>
          <p:nvPr/>
        </p:nvSpPr>
        <p:spPr>
          <a:xfrm>
            <a:off x="1" y="-48298"/>
            <a:ext cx="1688122" cy="6906298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A890E5-7806-6645-B618-EC399BDE6F31}"/>
              </a:ext>
            </a:extLst>
          </p:cNvPr>
          <p:cNvSpPr/>
          <p:nvPr/>
        </p:nvSpPr>
        <p:spPr>
          <a:xfrm>
            <a:off x="1688123" y="5357621"/>
            <a:ext cx="11324491" cy="5556001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8664C0-46B2-BD87-3003-F918333D5135}"/>
              </a:ext>
            </a:extLst>
          </p:cNvPr>
          <p:cNvSpPr/>
          <p:nvPr/>
        </p:nvSpPr>
        <p:spPr>
          <a:xfrm>
            <a:off x="1688123" y="1177290"/>
            <a:ext cx="5615046" cy="4849145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19A6CE-E1E0-E469-FE06-075E3089D28C}"/>
              </a:ext>
            </a:extLst>
          </p:cNvPr>
          <p:cNvSpPr/>
          <p:nvPr/>
        </p:nvSpPr>
        <p:spPr>
          <a:xfrm>
            <a:off x="1688123" y="-5093274"/>
            <a:ext cx="11324491" cy="6270564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CE0B8D42-1130-3E5A-47B8-4CDE461B16C6}"/>
              </a:ext>
            </a:extLst>
          </p:cNvPr>
          <p:cNvSpPr/>
          <p:nvPr/>
        </p:nvSpPr>
        <p:spPr>
          <a:xfrm rot="10800000">
            <a:off x="-1036491" y="5264226"/>
            <a:ext cx="15278100" cy="8166761"/>
          </a:xfrm>
          <a:prstGeom prst="triangle">
            <a:avLst/>
          </a:prstGeom>
          <a:solidFill>
            <a:schemeClr val="accent6"/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E30804-8A6A-5FBF-8CD6-635390675996}"/>
              </a:ext>
            </a:extLst>
          </p:cNvPr>
          <p:cNvSpPr txBox="1"/>
          <p:nvPr/>
        </p:nvSpPr>
        <p:spPr>
          <a:xfrm>
            <a:off x="3758971" y="5657956"/>
            <a:ext cx="70883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Info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Jumlah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Pegawai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Berdasarkan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Jabatan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endParaRPr lang="id-ID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785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34AF440-6C23-D1B9-DEAE-D15D27442B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38"/>
          <a:stretch/>
        </p:blipFill>
        <p:spPr>
          <a:xfrm>
            <a:off x="13329873" y="7996"/>
            <a:ext cx="12192000" cy="64026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506FB7-D542-46AB-0D73-362F59861C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25"/>
          <a:stretch/>
        </p:blipFill>
        <p:spPr>
          <a:xfrm>
            <a:off x="0" y="0"/>
            <a:ext cx="13012614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0B4A8B4-8D78-414D-A8DA-7F6EC1CA27D4}"/>
              </a:ext>
            </a:extLst>
          </p:cNvPr>
          <p:cNvSpPr/>
          <p:nvPr/>
        </p:nvSpPr>
        <p:spPr>
          <a:xfrm>
            <a:off x="1" y="-48298"/>
            <a:ext cx="1688122" cy="6906298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A890E5-7806-6645-B618-EC399BDE6F31}"/>
              </a:ext>
            </a:extLst>
          </p:cNvPr>
          <p:cNvSpPr/>
          <p:nvPr/>
        </p:nvSpPr>
        <p:spPr>
          <a:xfrm>
            <a:off x="1688123" y="5357621"/>
            <a:ext cx="11324491" cy="5556001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8664C0-46B2-BD87-3003-F918333D5135}"/>
              </a:ext>
            </a:extLst>
          </p:cNvPr>
          <p:cNvSpPr/>
          <p:nvPr/>
        </p:nvSpPr>
        <p:spPr>
          <a:xfrm>
            <a:off x="7303169" y="1154430"/>
            <a:ext cx="5615046" cy="4872005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19A6CE-E1E0-E469-FE06-075E3089D28C}"/>
              </a:ext>
            </a:extLst>
          </p:cNvPr>
          <p:cNvSpPr/>
          <p:nvPr/>
        </p:nvSpPr>
        <p:spPr>
          <a:xfrm>
            <a:off x="1688123" y="-5093274"/>
            <a:ext cx="11324491" cy="6247704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CE0B8D42-1130-3E5A-47B8-4CDE461B16C6}"/>
              </a:ext>
            </a:extLst>
          </p:cNvPr>
          <p:cNvSpPr/>
          <p:nvPr/>
        </p:nvSpPr>
        <p:spPr>
          <a:xfrm rot="10800000">
            <a:off x="-1036491" y="5264226"/>
            <a:ext cx="15278100" cy="8166761"/>
          </a:xfrm>
          <a:prstGeom prst="triangle">
            <a:avLst/>
          </a:prstGeom>
          <a:solidFill>
            <a:schemeClr val="accent6"/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E30804-8A6A-5FBF-8CD6-635390675996}"/>
              </a:ext>
            </a:extLst>
          </p:cNvPr>
          <p:cNvSpPr txBox="1"/>
          <p:nvPr/>
        </p:nvSpPr>
        <p:spPr>
          <a:xfrm>
            <a:off x="2933701" y="5657956"/>
            <a:ext cx="92583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Info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Jumlah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Pegawai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Berdasarkan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Jenis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Kelamin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endParaRPr lang="id-ID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898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C2A8435-1615-853C-50F0-0F6587CB0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4391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4AF440-6C23-D1B9-DEAE-D15D27442B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38"/>
          <a:stretch/>
        </p:blipFill>
        <p:spPr>
          <a:xfrm>
            <a:off x="40566" y="-65864"/>
            <a:ext cx="12192000" cy="64026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506FB7-D542-46AB-0D73-362F59861C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25"/>
          <a:stretch/>
        </p:blipFill>
        <p:spPr>
          <a:xfrm>
            <a:off x="-14784712" y="0"/>
            <a:ext cx="13012614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0B4A8B4-8D78-414D-A8DA-7F6EC1CA27D4}"/>
              </a:ext>
            </a:extLst>
          </p:cNvPr>
          <p:cNvSpPr/>
          <p:nvPr/>
        </p:nvSpPr>
        <p:spPr>
          <a:xfrm>
            <a:off x="1" y="-48298"/>
            <a:ext cx="1688122" cy="6906298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A890E5-7806-6645-B618-EC399BDE6F31}"/>
              </a:ext>
            </a:extLst>
          </p:cNvPr>
          <p:cNvSpPr/>
          <p:nvPr/>
        </p:nvSpPr>
        <p:spPr>
          <a:xfrm>
            <a:off x="1688123" y="5357621"/>
            <a:ext cx="11324491" cy="5556001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8664C0-46B2-BD87-3003-F918333D5135}"/>
              </a:ext>
            </a:extLst>
          </p:cNvPr>
          <p:cNvSpPr/>
          <p:nvPr/>
        </p:nvSpPr>
        <p:spPr>
          <a:xfrm>
            <a:off x="13012614" y="1154430"/>
            <a:ext cx="5615046" cy="4872005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19A6CE-E1E0-E469-FE06-075E3089D28C}"/>
              </a:ext>
            </a:extLst>
          </p:cNvPr>
          <p:cNvSpPr/>
          <p:nvPr/>
        </p:nvSpPr>
        <p:spPr>
          <a:xfrm>
            <a:off x="1651000" y="-6638852"/>
            <a:ext cx="11324491" cy="6247704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CE0B8D42-1130-3E5A-47B8-4CDE461B16C6}"/>
              </a:ext>
            </a:extLst>
          </p:cNvPr>
          <p:cNvSpPr/>
          <p:nvPr/>
        </p:nvSpPr>
        <p:spPr>
          <a:xfrm rot="12360406">
            <a:off x="-6294418" y="3058901"/>
            <a:ext cx="15278100" cy="8166761"/>
          </a:xfrm>
          <a:prstGeom prst="triangle">
            <a:avLst/>
          </a:prstGeom>
          <a:solidFill>
            <a:schemeClr val="accent6"/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E30804-8A6A-5FBF-8CD6-635390675996}"/>
              </a:ext>
            </a:extLst>
          </p:cNvPr>
          <p:cNvSpPr txBox="1"/>
          <p:nvPr/>
        </p:nvSpPr>
        <p:spPr>
          <a:xfrm>
            <a:off x="-447796" y="4981574"/>
            <a:ext cx="70883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Info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Jumlah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Pegawai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Berdasarkan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Tingkat Pendidikan</a:t>
            </a:r>
            <a:endParaRPr lang="id-ID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703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C2A8435-1615-853C-50F0-0F6587CB0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6" y="-391148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4AF440-6C23-D1B9-DEAE-D15D27442B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38"/>
          <a:stretch/>
        </p:blipFill>
        <p:spPr>
          <a:xfrm>
            <a:off x="40566" y="-7496808"/>
            <a:ext cx="12192000" cy="64026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506FB7-D542-46AB-0D73-362F59861C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25"/>
          <a:stretch/>
        </p:blipFill>
        <p:spPr>
          <a:xfrm>
            <a:off x="-14784712" y="0"/>
            <a:ext cx="13012614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0B4A8B4-8D78-414D-A8DA-7F6EC1CA27D4}"/>
              </a:ext>
            </a:extLst>
          </p:cNvPr>
          <p:cNvSpPr/>
          <p:nvPr/>
        </p:nvSpPr>
        <p:spPr>
          <a:xfrm>
            <a:off x="1" y="-48298"/>
            <a:ext cx="1688122" cy="6906298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A890E5-7806-6645-B618-EC399BDE6F31}"/>
              </a:ext>
            </a:extLst>
          </p:cNvPr>
          <p:cNvSpPr/>
          <p:nvPr/>
        </p:nvSpPr>
        <p:spPr>
          <a:xfrm>
            <a:off x="1688123" y="5357621"/>
            <a:ext cx="11324491" cy="5556001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8664C0-46B2-BD87-3003-F918333D5135}"/>
              </a:ext>
            </a:extLst>
          </p:cNvPr>
          <p:cNvSpPr/>
          <p:nvPr/>
        </p:nvSpPr>
        <p:spPr>
          <a:xfrm>
            <a:off x="6861832" y="1154430"/>
            <a:ext cx="5615046" cy="4872005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19A6CE-E1E0-E469-FE06-075E3089D28C}"/>
              </a:ext>
            </a:extLst>
          </p:cNvPr>
          <p:cNvSpPr/>
          <p:nvPr/>
        </p:nvSpPr>
        <p:spPr>
          <a:xfrm>
            <a:off x="1651000" y="-5069970"/>
            <a:ext cx="11324491" cy="6247704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CE0B8D42-1130-3E5A-47B8-4CDE461B16C6}"/>
              </a:ext>
            </a:extLst>
          </p:cNvPr>
          <p:cNvSpPr/>
          <p:nvPr/>
        </p:nvSpPr>
        <p:spPr>
          <a:xfrm rot="12360406">
            <a:off x="-6294418" y="3058901"/>
            <a:ext cx="15278100" cy="8166761"/>
          </a:xfrm>
          <a:prstGeom prst="triangle">
            <a:avLst/>
          </a:prstGeom>
          <a:solidFill>
            <a:schemeClr val="accent6"/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E30804-8A6A-5FBF-8CD6-635390675996}"/>
              </a:ext>
            </a:extLst>
          </p:cNvPr>
          <p:cNvSpPr txBox="1"/>
          <p:nvPr/>
        </p:nvSpPr>
        <p:spPr>
          <a:xfrm>
            <a:off x="-447796" y="4981574"/>
            <a:ext cx="70883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Info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Jumlah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Pegawai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Berdasarkan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Profesi</a:t>
            </a:r>
            <a:endParaRPr lang="id-ID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900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C2A8435-1615-853C-50F0-0F6587CB0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6" y="-391148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4AF440-6C23-D1B9-DEAE-D15D27442B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38"/>
          <a:stretch/>
        </p:blipFill>
        <p:spPr>
          <a:xfrm>
            <a:off x="40566" y="-7496808"/>
            <a:ext cx="12192000" cy="64026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506FB7-D542-46AB-0D73-362F59861C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25"/>
          <a:stretch/>
        </p:blipFill>
        <p:spPr>
          <a:xfrm>
            <a:off x="-14784712" y="0"/>
            <a:ext cx="13012614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0B4A8B4-8D78-414D-A8DA-7F6EC1CA27D4}"/>
              </a:ext>
            </a:extLst>
          </p:cNvPr>
          <p:cNvSpPr/>
          <p:nvPr/>
        </p:nvSpPr>
        <p:spPr>
          <a:xfrm>
            <a:off x="1" y="-48298"/>
            <a:ext cx="1688122" cy="6906298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A890E5-7806-6645-B618-EC399BDE6F31}"/>
              </a:ext>
            </a:extLst>
          </p:cNvPr>
          <p:cNvSpPr/>
          <p:nvPr/>
        </p:nvSpPr>
        <p:spPr>
          <a:xfrm>
            <a:off x="1688123" y="5357621"/>
            <a:ext cx="11324491" cy="5556001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8664C0-46B2-BD87-3003-F918333D5135}"/>
              </a:ext>
            </a:extLst>
          </p:cNvPr>
          <p:cNvSpPr/>
          <p:nvPr/>
        </p:nvSpPr>
        <p:spPr>
          <a:xfrm>
            <a:off x="1137269" y="1207833"/>
            <a:ext cx="5615046" cy="4872005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19A6CE-E1E0-E469-FE06-075E3089D28C}"/>
              </a:ext>
            </a:extLst>
          </p:cNvPr>
          <p:cNvSpPr/>
          <p:nvPr/>
        </p:nvSpPr>
        <p:spPr>
          <a:xfrm>
            <a:off x="1651000" y="-5069970"/>
            <a:ext cx="11324491" cy="6247704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CE0B8D42-1130-3E5A-47B8-4CDE461B16C6}"/>
              </a:ext>
            </a:extLst>
          </p:cNvPr>
          <p:cNvSpPr/>
          <p:nvPr/>
        </p:nvSpPr>
        <p:spPr>
          <a:xfrm rot="5400000">
            <a:off x="-4929551" y="-439547"/>
            <a:ext cx="15278100" cy="8166761"/>
          </a:xfrm>
          <a:prstGeom prst="triangle">
            <a:avLst/>
          </a:prstGeom>
          <a:solidFill>
            <a:schemeClr val="accent6"/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E30804-8A6A-5FBF-8CD6-635390675996}"/>
              </a:ext>
            </a:extLst>
          </p:cNvPr>
          <p:cNvSpPr txBox="1"/>
          <p:nvPr/>
        </p:nvSpPr>
        <p:spPr>
          <a:xfrm>
            <a:off x="-397538" y="3037852"/>
            <a:ext cx="70883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Info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Jumlah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Pegawai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Berdasarkan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Pangkat</a:t>
            </a:r>
            <a:endParaRPr lang="id-ID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B1FD1D-EB45-1EBD-6216-67B43297994D}"/>
              </a:ext>
            </a:extLst>
          </p:cNvPr>
          <p:cNvSpPr txBox="1"/>
          <p:nvPr/>
        </p:nvSpPr>
        <p:spPr>
          <a:xfrm>
            <a:off x="-8573010" y="3429000"/>
            <a:ext cx="7088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LANGKAH PENGGUNAAN </a:t>
            </a:r>
            <a:endParaRPr lang="id-ID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44CB49-4E18-9C44-66FB-ADB0D28E9E42}"/>
              </a:ext>
            </a:extLst>
          </p:cNvPr>
          <p:cNvCxnSpPr/>
          <p:nvPr/>
        </p:nvCxnSpPr>
        <p:spPr>
          <a:xfrm>
            <a:off x="13963479" y="3643833"/>
            <a:ext cx="80518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143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C2A8435-1615-853C-50F0-0F6587CB0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72714" y="-839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0B4A8B4-8D78-414D-A8DA-7F6EC1CA27D4}"/>
              </a:ext>
            </a:extLst>
          </p:cNvPr>
          <p:cNvSpPr/>
          <p:nvPr/>
        </p:nvSpPr>
        <p:spPr>
          <a:xfrm>
            <a:off x="0" y="-48298"/>
            <a:ext cx="12414560" cy="690629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accent6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A890E5-7806-6645-B618-EC399BDE6F31}"/>
              </a:ext>
            </a:extLst>
          </p:cNvPr>
          <p:cNvSpPr/>
          <p:nvPr/>
        </p:nvSpPr>
        <p:spPr>
          <a:xfrm>
            <a:off x="1090069" y="11758421"/>
            <a:ext cx="11324491" cy="5556001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8664C0-46B2-BD87-3003-F918333D5135}"/>
              </a:ext>
            </a:extLst>
          </p:cNvPr>
          <p:cNvSpPr/>
          <p:nvPr/>
        </p:nvSpPr>
        <p:spPr>
          <a:xfrm>
            <a:off x="13785281" y="1060369"/>
            <a:ext cx="5615046" cy="4872005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19A6CE-E1E0-E469-FE06-075E3089D28C}"/>
              </a:ext>
            </a:extLst>
          </p:cNvPr>
          <p:cNvSpPr/>
          <p:nvPr/>
        </p:nvSpPr>
        <p:spPr>
          <a:xfrm>
            <a:off x="826943" y="-10817473"/>
            <a:ext cx="11324491" cy="6247704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CE0B8D42-1130-3E5A-47B8-4CDE461B16C6}"/>
              </a:ext>
            </a:extLst>
          </p:cNvPr>
          <p:cNvSpPr/>
          <p:nvPr/>
        </p:nvSpPr>
        <p:spPr>
          <a:xfrm rot="5400000">
            <a:off x="-18849626" y="-587008"/>
            <a:ext cx="15278100" cy="8166761"/>
          </a:xfrm>
          <a:prstGeom prst="triangle">
            <a:avLst/>
          </a:prstGeom>
          <a:solidFill>
            <a:schemeClr val="accent6"/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E30804-8A6A-5FBF-8CD6-635390675996}"/>
              </a:ext>
            </a:extLst>
          </p:cNvPr>
          <p:cNvSpPr txBox="1"/>
          <p:nvPr/>
        </p:nvSpPr>
        <p:spPr>
          <a:xfrm>
            <a:off x="-14317613" y="2890391"/>
            <a:ext cx="70883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Info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Jumlah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Pegawai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Berdasarkan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Pangkat</a:t>
            </a:r>
            <a:endParaRPr lang="id-ID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F9FEA-5054-CBF6-E857-3B687B8E1685}"/>
              </a:ext>
            </a:extLst>
          </p:cNvPr>
          <p:cNvSpPr txBox="1"/>
          <p:nvPr/>
        </p:nvSpPr>
        <p:spPr>
          <a:xfrm>
            <a:off x="-523128" y="3345013"/>
            <a:ext cx="7088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LANGKAH PENGGUNAAN </a:t>
            </a:r>
            <a:endParaRPr lang="id-ID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57C5BF-9AB7-6F5E-D3D3-D55F6735307E}"/>
              </a:ext>
            </a:extLst>
          </p:cNvPr>
          <p:cNvCxnSpPr/>
          <p:nvPr/>
        </p:nvCxnSpPr>
        <p:spPr>
          <a:xfrm>
            <a:off x="5956300" y="3619500"/>
            <a:ext cx="80518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3CD8CCE-E494-9217-E4C4-FD1A8C36F6C8}"/>
              </a:ext>
            </a:extLst>
          </p:cNvPr>
          <p:cNvSpPr/>
          <p:nvPr/>
        </p:nvSpPr>
        <p:spPr>
          <a:xfrm>
            <a:off x="0" y="7474311"/>
            <a:ext cx="12414560" cy="690629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accent6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1780310-C057-33EC-BF97-E0BB4F582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504" y="-3881222"/>
            <a:ext cx="5590003" cy="3144377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D5580AF-0A4B-8645-22E4-32D981D4546B}"/>
              </a:ext>
            </a:extLst>
          </p:cNvPr>
          <p:cNvSpPr/>
          <p:nvPr/>
        </p:nvSpPr>
        <p:spPr>
          <a:xfrm>
            <a:off x="0" y="-6777710"/>
            <a:ext cx="12414560" cy="6906298"/>
          </a:xfrm>
          <a:custGeom>
            <a:avLst/>
            <a:gdLst>
              <a:gd name="connsiteX0" fmla="*/ 3768613 w 12414560"/>
              <a:gd name="connsiteY0" fmla="*/ 895262 h 6906298"/>
              <a:gd name="connsiteX1" fmla="*/ 3313636 w 12414560"/>
              <a:gd name="connsiteY1" fmla="*/ 1350239 h 6906298"/>
              <a:gd name="connsiteX2" fmla="*/ 3313636 w 12414560"/>
              <a:gd name="connsiteY2" fmla="*/ 3170091 h 6906298"/>
              <a:gd name="connsiteX3" fmla="*/ 3768613 w 12414560"/>
              <a:gd name="connsiteY3" fmla="*/ 3625068 h 6906298"/>
              <a:gd name="connsiteX4" fmla="*/ 8423387 w 12414560"/>
              <a:gd name="connsiteY4" fmla="*/ 3625068 h 6906298"/>
              <a:gd name="connsiteX5" fmla="*/ 8878364 w 12414560"/>
              <a:gd name="connsiteY5" fmla="*/ 3170091 h 6906298"/>
              <a:gd name="connsiteX6" fmla="*/ 8878364 w 12414560"/>
              <a:gd name="connsiteY6" fmla="*/ 1350239 h 6906298"/>
              <a:gd name="connsiteX7" fmla="*/ 8423387 w 12414560"/>
              <a:gd name="connsiteY7" fmla="*/ 895262 h 6906298"/>
              <a:gd name="connsiteX8" fmla="*/ 0 w 12414560"/>
              <a:gd name="connsiteY8" fmla="*/ 0 h 6906298"/>
              <a:gd name="connsiteX9" fmla="*/ 12414560 w 12414560"/>
              <a:gd name="connsiteY9" fmla="*/ 0 h 6906298"/>
              <a:gd name="connsiteX10" fmla="*/ 12414560 w 12414560"/>
              <a:gd name="connsiteY10" fmla="*/ 6906298 h 6906298"/>
              <a:gd name="connsiteX11" fmla="*/ 0 w 12414560"/>
              <a:gd name="connsiteY11" fmla="*/ 6906298 h 6906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414560" h="6906298">
                <a:moveTo>
                  <a:pt x="3768613" y="895262"/>
                </a:moveTo>
                <a:cubicBezTo>
                  <a:pt x="3517336" y="895262"/>
                  <a:pt x="3313636" y="1098962"/>
                  <a:pt x="3313636" y="1350239"/>
                </a:cubicBezTo>
                <a:lnTo>
                  <a:pt x="3313636" y="3170091"/>
                </a:lnTo>
                <a:cubicBezTo>
                  <a:pt x="3313636" y="3421368"/>
                  <a:pt x="3517336" y="3625068"/>
                  <a:pt x="3768613" y="3625068"/>
                </a:cubicBezTo>
                <a:lnTo>
                  <a:pt x="8423387" y="3625068"/>
                </a:lnTo>
                <a:cubicBezTo>
                  <a:pt x="8674664" y="3625068"/>
                  <a:pt x="8878364" y="3421368"/>
                  <a:pt x="8878364" y="3170091"/>
                </a:cubicBezTo>
                <a:lnTo>
                  <a:pt x="8878364" y="1350239"/>
                </a:lnTo>
                <a:cubicBezTo>
                  <a:pt x="8878364" y="1098962"/>
                  <a:pt x="8674664" y="895262"/>
                  <a:pt x="8423387" y="895262"/>
                </a:cubicBezTo>
                <a:close/>
                <a:moveTo>
                  <a:pt x="0" y="0"/>
                </a:moveTo>
                <a:lnTo>
                  <a:pt x="12414560" y="0"/>
                </a:lnTo>
                <a:lnTo>
                  <a:pt x="12414560" y="6906298"/>
                </a:lnTo>
                <a:lnTo>
                  <a:pt x="0" y="6906298"/>
                </a:lnTo>
                <a:close/>
              </a:path>
            </a:pathLst>
          </a:cu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7542734-1769-8E6C-F256-E0B6C0F43F5D}"/>
              </a:ext>
            </a:extLst>
          </p:cNvPr>
          <p:cNvSpPr/>
          <p:nvPr/>
        </p:nvSpPr>
        <p:spPr>
          <a:xfrm>
            <a:off x="-2399433" y="4238522"/>
            <a:ext cx="1352912" cy="13529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53D3153-A493-3546-A89B-D9FC6FDAA216}"/>
              </a:ext>
            </a:extLst>
          </p:cNvPr>
          <p:cNvSpPr/>
          <p:nvPr/>
        </p:nvSpPr>
        <p:spPr>
          <a:xfrm>
            <a:off x="15048318" y="4497863"/>
            <a:ext cx="939111" cy="9391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97905D9-53EB-A6EA-6FE2-B9A4B548E533}"/>
              </a:ext>
            </a:extLst>
          </p:cNvPr>
          <p:cNvSpPr/>
          <p:nvPr/>
        </p:nvSpPr>
        <p:spPr>
          <a:xfrm>
            <a:off x="-2072357" y="6954596"/>
            <a:ext cx="2747428" cy="27474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D11FE74-FD8C-97EF-F9BA-D3E41A191F8F}"/>
              </a:ext>
            </a:extLst>
          </p:cNvPr>
          <p:cNvSpPr/>
          <p:nvPr/>
        </p:nvSpPr>
        <p:spPr>
          <a:xfrm>
            <a:off x="12997860" y="8214284"/>
            <a:ext cx="2747428" cy="27474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FC46579-519D-D12B-8DC3-C0125CB80A7E}"/>
              </a:ext>
            </a:extLst>
          </p:cNvPr>
          <p:cNvSpPr/>
          <p:nvPr/>
        </p:nvSpPr>
        <p:spPr>
          <a:xfrm>
            <a:off x="13832611" y="6471516"/>
            <a:ext cx="2747428" cy="27474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233D3C7-E26D-D2AC-2267-425701EE0B50}"/>
              </a:ext>
            </a:extLst>
          </p:cNvPr>
          <p:cNvSpPr/>
          <p:nvPr/>
        </p:nvSpPr>
        <p:spPr>
          <a:xfrm>
            <a:off x="-3339691" y="8791990"/>
            <a:ext cx="2747428" cy="27474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E9DD8F-425F-643D-F420-2517F5359408}"/>
              </a:ext>
            </a:extLst>
          </p:cNvPr>
          <p:cNvSpPr txBox="1"/>
          <p:nvPr/>
        </p:nvSpPr>
        <p:spPr>
          <a:xfrm>
            <a:off x="-3211937" y="5706656"/>
            <a:ext cx="2747428" cy="280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Landing Page</a:t>
            </a:r>
            <a:endParaRPr lang="id-ID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7EA54F-E0AC-5295-71E3-F4479B0F15CE}"/>
              </a:ext>
            </a:extLst>
          </p:cNvPr>
          <p:cNvSpPr txBox="1"/>
          <p:nvPr/>
        </p:nvSpPr>
        <p:spPr>
          <a:xfrm>
            <a:off x="14213567" y="5689761"/>
            <a:ext cx="2747428" cy="280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Halaman Login -&gt; </a:t>
            </a:r>
            <a:r>
              <a:rPr lang="en-US" sz="1200" dirty="0" err="1">
                <a:solidFill>
                  <a:schemeClr val="bg1"/>
                </a:solidFill>
                <a:latin typeface="Arial Black" panose="020B0A04020102020204" pitchFamily="34" charset="0"/>
              </a:rPr>
              <a:t>klik</a:t>
            </a:r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 Login</a:t>
            </a:r>
            <a:endParaRPr lang="id-ID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098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2CD401BF-981F-18E7-18CA-81FE839A8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4800" y="683130"/>
            <a:ext cx="5500044" cy="30937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67A088D-3D3A-A475-8AE3-301CD87FB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504" y="683130"/>
            <a:ext cx="5590003" cy="3144377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820180F-BC0A-AD3B-FE46-76A723A8C08A}"/>
              </a:ext>
            </a:extLst>
          </p:cNvPr>
          <p:cNvSpPr/>
          <p:nvPr/>
        </p:nvSpPr>
        <p:spPr>
          <a:xfrm>
            <a:off x="0" y="0"/>
            <a:ext cx="12414560" cy="6906298"/>
          </a:xfrm>
          <a:custGeom>
            <a:avLst/>
            <a:gdLst>
              <a:gd name="connsiteX0" fmla="*/ 3768613 w 12414560"/>
              <a:gd name="connsiteY0" fmla="*/ 895262 h 6906298"/>
              <a:gd name="connsiteX1" fmla="*/ 3313636 w 12414560"/>
              <a:gd name="connsiteY1" fmla="*/ 1350239 h 6906298"/>
              <a:gd name="connsiteX2" fmla="*/ 3313636 w 12414560"/>
              <a:gd name="connsiteY2" fmla="*/ 3170091 h 6906298"/>
              <a:gd name="connsiteX3" fmla="*/ 3768613 w 12414560"/>
              <a:gd name="connsiteY3" fmla="*/ 3625068 h 6906298"/>
              <a:gd name="connsiteX4" fmla="*/ 8423387 w 12414560"/>
              <a:gd name="connsiteY4" fmla="*/ 3625068 h 6906298"/>
              <a:gd name="connsiteX5" fmla="*/ 8878364 w 12414560"/>
              <a:gd name="connsiteY5" fmla="*/ 3170091 h 6906298"/>
              <a:gd name="connsiteX6" fmla="*/ 8878364 w 12414560"/>
              <a:gd name="connsiteY6" fmla="*/ 1350239 h 6906298"/>
              <a:gd name="connsiteX7" fmla="*/ 8423387 w 12414560"/>
              <a:gd name="connsiteY7" fmla="*/ 895262 h 6906298"/>
              <a:gd name="connsiteX8" fmla="*/ 0 w 12414560"/>
              <a:gd name="connsiteY8" fmla="*/ 0 h 6906298"/>
              <a:gd name="connsiteX9" fmla="*/ 12414560 w 12414560"/>
              <a:gd name="connsiteY9" fmla="*/ 0 h 6906298"/>
              <a:gd name="connsiteX10" fmla="*/ 12414560 w 12414560"/>
              <a:gd name="connsiteY10" fmla="*/ 6906298 h 6906298"/>
              <a:gd name="connsiteX11" fmla="*/ 0 w 12414560"/>
              <a:gd name="connsiteY11" fmla="*/ 6906298 h 6906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414560" h="6906298">
                <a:moveTo>
                  <a:pt x="3768613" y="895262"/>
                </a:moveTo>
                <a:cubicBezTo>
                  <a:pt x="3517336" y="895262"/>
                  <a:pt x="3313636" y="1098962"/>
                  <a:pt x="3313636" y="1350239"/>
                </a:cubicBezTo>
                <a:lnTo>
                  <a:pt x="3313636" y="3170091"/>
                </a:lnTo>
                <a:cubicBezTo>
                  <a:pt x="3313636" y="3421368"/>
                  <a:pt x="3517336" y="3625068"/>
                  <a:pt x="3768613" y="3625068"/>
                </a:cubicBezTo>
                <a:lnTo>
                  <a:pt x="8423387" y="3625068"/>
                </a:lnTo>
                <a:cubicBezTo>
                  <a:pt x="8674664" y="3625068"/>
                  <a:pt x="8878364" y="3421368"/>
                  <a:pt x="8878364" y="3170091"/>
                </a:cubicBezTo>
                <a:lnTo>
                  <a:pt x="8878364" y="1350239"/>
                </a:lnTo>
                <a:cubicBezTo>
                  <a:pt x="8878364" y="1098962"/>
                  <a:pt x="8674664" y="895262"/>
                  <a:pt x="8423387" y="895262"/>
                </a:cubicBezTo>
                <a:close/>
                <a:moveTo>
                  <a:pt x="0" y="0"/>
                </a:moveTo>
                <a:lnTo>
                  <a:pt x="12414560" y="0"/>
                </a:lnTo>
                <a:lnTo>
                  <a:pt x="12414560" y="6906298"/>
                </a:lnTo>
                <a:lnTo>
                  <a:pt x="0" y="6906298"/>
                </a:lnTo>
                <a:close/>
              </a:path>
            </a:pathLst>
          </a:cu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F9FEA-5054-CBF6-E857-3B687B8E1685}"/>
              </a:ext>
            </a:extLst>
          </p:cNvPr>
          <p:cNvSpPr txBox="1"/>
          <p:nvPr/>
        </p:nvSpPr>
        <p:spPr>
          <a:xfrm>
            <a:off x="-7654445" y="3404851"/>
            <a:ext cx="7088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LANGKAH PENGGUNAAN </a:t>
            </a:r>
            <a:endParaRPr lang="id-ID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57C5BF-9AB7-6F5E-D3D3-D55F6735307E}"/>
              </a:ext>
            </a:extLst>
          </p:cNvPr>
          <p:cNvCxnSpPr/>
          <p:nvPr/>
        </p:nvCxnSpPr>
        <p:spPr>
          <a:xfrm>
            <a:off x="2181380" y="5003457"/>
            <a:ext cx="80518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DD593768-01CE-E80C-FABB-EF4196BB7105}"/>
              </a:ext>
            </a:extLst>
          </p:cNvPr>
          <p:cNvSpPr/>
          <p:nvPr/>
        </p:nvSpPr>
        <p:spPr>
          <a:xfrm>
            <a:off x="3179419" y="4238522"/>
            <a:ext cx="1352912" cy="13529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E8DF00-6B10-07BF-43C0-56DA11024F30}"/>
              </a:ext>
            </a:extLst>
          </p:cNvPr>
          <p:cNvSpPr/>
          <p:nvPr/>
        </p:nvSpPr>
        <p:spPr>
          <a:xfrm>
            <a:off x="7877435" y="4497863"/>
            <a:ext cx="939111" cy="9391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BCACA72-9991-E94B-E32A-9BC090459915}"/>
              </a:ext>
            </a:extLst>
          </p:cNvPr>
          <p:cNvSpPr/>
          <p:nvPr/>
        </p:nvSpPr>
        <p:spPr>
          <a:xfrm>
            <a:off x="-813183" y="-1131673"/>
            <a:ext cx="2747428" cy="27474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D985ED9-F1B5-9808-FAFD-E42B94532179}"/>
              </a:ext>
            </a:extLst>
          </p:cNvPr>
          <p:cNvSpPr/>
          <p:nvPr/>
        </p:nvSpPr>
        <p:spPr>
          <a:xfrm>
            <a:off x="10631388" y="5163530"/>
            <a:ext cx="2747428" cy="27474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9B4A59E-5BC4-80CD-85E0-FA7659BFD62C}"/>
              </a:ext>
            </a:extLst>
          </p:cNvPr>
          <p:cNvSpPr/>
          <p:nvPr/>
        </p:nvSpPr>
        <p:spPr>
          <a:xfrm>
            <a:off x="11466139" y="3420762"/>
            <a:ext cx="2747428" cy="27474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ADFD7-FCDC-06DC-AAE4-338C6ED4786E}"/>
              </a:ext>
            </a:extLst>
          </p:cNvPr>
          <p:cNvSpPr/>
          <p:nvPr/>
        </p:nvSpPr>
        <p:spPr>
          <a:xfrm>
            <a:off x="-2080517" y="705721"/>
            <a:ext cx="2747428" cy="27474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1EE6AE-D449-D2E4-56FD-4EC44D3D63ED}"/>
              </a:ext>
            </a:extLst>
          </p:cNvPr>
          <p:cNvSpPr txBox="1"/>
          <p:nvPr/>
        </p:nvSpPr>
        <p:spPr>
          <a:xfrm>
            <a:off x="2479742" y="5667995"/>
            <a:ext cx="2747428" cy="280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Landing Page</a:t>
            </a:r>
            <a:endParaRPr lang="id-ID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EFC7C3-67FA-2223-18F0-2AA3C98A7844}"/>
              </a:ext>
            </a:extLst>
          </p:cNvPr>
          <p:cNvSpPr txBox="1"/>
          <p:nvPr/>
        </p:nvSpPr>
        <p:spPr>
          <a:xfrm>
            <a:off x="7069248" y="5590766"/>
            <a:ext cx="2747428" cy="280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Halaman Login -&gt; </a:t>
            </a:r>
            <a:r>
              <a:rPr lang="en-US" sz="1200" dirty="0" err="1">
                <a:solidFill>
                  <a:schemeClr val="bg1"/>
                </a:solidFill>
                <a:latin typeface="Arial Black" panose="020B0A04020102020204" pitchFamily="34" charset="0"/>
              </a:rPr>
              <a:t>klik</a:t>
            </a:r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 Login</a:t>
            </a:r>
            <a:endParaRPr lang="id-ID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471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F861AD-1CB4-60BB-C783-27AEC5BE8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0591" y="457358"/>
            <a:ext cx="5634486" cy="325224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CD401BF-981F-18E7-18CA-81FE839A8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337" y="683130"/>
            <a:ext cx="5500044" cy="30937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67A088D-3D3A-A475-8AE3-301CD87FB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501805" y="683130"/>
            <a:ext cx="5590003" cy="3144377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820180F-BC0A-AD3B-FE46-76A723A8C08A}"/>
              </a:ext>
            </a:extLst>
          </p:cNvPr>
          <p:cNvSpPr/>
          <p:nvPr/>
        </p:nvSpPr>
        <p:spPr>
          <a:xfrm>
            <a:off x="0" y="0"/>
            <a:ext cx="12414560" cy="6906298"/>
          </a:xfrm>
          <a:custGeom>
            <a:avLst/>
            <a:gdLst>
              <a:gd name="connsiteX0" fmla="*/ 3768613 w 12414560"/>
              <a:gd name="connsiteY0" fmla="*/ 895262 h 6906298"/>
              <a:gd name="connsiteX1" fmla="*/ 3313636 w 12414560"/>
              <a:gd name="connsiteY1" fmla="*/ 1350239 h 6906298"/>
              <a:gd name="connsiteX2" fmla="*/ 3313636 w 12414560"/>
              <a:gd name="connsiteY2" fmla="*/ 3170091 h 6906298"/>
              <a:gd name="connsiteX3" fmla="*/ 3768613 w 12414560"/>
              <a:gd name="connsiteY3" fmla="*/ 3625068 h 6906298"/>
              <a:gd name="connsiteX4" fmla="*/ 8423387 w 12414560"/>
              <a:gd name="connsiteY4" fmla="*/ 3625068 h 6906298"/>
              <a:gd name="connsiteX5" fmla="*/ 8878364 w 12414560"/>
              <a:gd name="connsiteY5" fmla="*/ 3170091 h 6906298"/>
              <a:gd name="connsiteX6" fmla="*/ 8878364 w 12414560"/>
              <a:gd name="connsiteY6" fmla="*/ 1350239 h 6906298"/>
              <a:gd name="connsiteX7" fmla="*/ 8423387 w 12414560"/>
              <a:gd name="connsiteY7" fmla="*/ 895262 h 6906298"/>
              <a:gd name="connsiteX8" fmla="*/ 0 w 12414560"/>
              <a:gd name="connsiteY8" fmla="*/ 0 h 6906298"/>
              <a:gd name="connsiteX9" fmla="*/ 12414560 w 12414560"/>
              <a:gd name="connsiteY9" fmla="*/ 0 h 6906298"/>
              <a:gd name="connsiteX10" fmla="*/ 12414560 w 12414560"/>
              <a:gd name="connsiteY10" fmla="*/ 6906298 h 6906298"/>
              <a:gd name="connsiteX11" fmla="*/ 0 w 12414560"/>
              <a:gd name="connsiteY11" fmla="*/ 6906298 h 6906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414560" h="6906298">
                <a:moveTo>
                  <a:pt x="3768613" y="895262"/>
                </a:moveTo>
                <a:cubicBezTo>
                  <a:pt x="3517336" y="895262"/>
                  <a:pt x="3313636" y="1098962"/>
                  <a:pt x="3313636" y="1350239"/>
                </a:cubicBezTo>
                <a:lnTo>
                  <a:pt x="3313636" y="3170091"/>
                </a:lnTo>
                <a:cubicBezTo>
                  <a:pt x="3313636" y="3421368"/>
                  <a:pt x="3517336" y="3625068"/>
                  <a:pt x="3768613" y="3625068"/>
                </a:cubicBezTo>
                <a:lnTo>
                  <a:pt x="8423387" y="3625068"/>
                </a:lnTo>
                <a:cubicBezTo>
                  <a:pt x="8674664" y="3625068"/>
                  <a:pt x="8878364" y="3421368"/>
                  <a:pt x="8878364" y="3170091"/>
                </a:cubicBezTo>
                <a:lnTo>
                  <a:pt x="8878364" y="1350239"/>
                </a:lnTo>
                <a:cubicBezTo>
                  <a:pt x="8878364" y="1098962"/>
                  <a:pt x="8674664" y="895262"/>
                  <a:pt x="8423387" y="895262"/>
                </a:cubicBezTo>
                <a:close/>
                <a:moveTo>
                  <a:pt x="0" y="0"/>
                </a:moveTo>
                <a:lnTo>
                  <a:pt x="12414560" y="0"/>
                </a:lnTo>
                <a:lnTo>
                  <a:pt x="12414560" y="6906298"/>
                </a:lnTo>
                <a:lnTo>
                  <a:pt x="0" y="6906298"/>
                </a:lnTo>
                <a:close/>
              </a:path>
            </a:pathLst>
          </a:cu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57C5BF-9AB7-6F5E-D3D3-D55F6735307E}"/>
              </a:ext>
            </a:extLst>
          </p:cNvPr>
          <p:cNvCxnSpPr/>
          <p:nvPr/>
        </p:nvCxnSpPr>
        <p:spPr>
          <a:xfrm>
            <a:off x="2181380" y="5003457"/>
            <a:ext cx="80518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DD593768-01CE-E80C-FABB-EF4196BB7105}"/>
              </a:ext>
            </a:extLst>
          </p:cNvPr>
          <p:cNvSpPr/>
          <p:nvPr/>
        </p:nvSpPr>
        <p:spPr>
          <a:xfrm>
            <a:off x="3246603" y="4523470"/>
            <a:ext cx="1067963" cy="1067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E8DF00-6B10-07BF-43C0-56DA11024F30}"/>
              </a:ext>
            </a:extLst>
          </p:cNvPr>
          <p:cNvSpPr/>
          <p:nvPr/>
        </p:nvSpPr>
        <p:spPr>
          <a:xfrm>
            <a:off x="7749719" y="4202999"/>
            <a:ext cx="1386486" cy="13864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BCACA72-9991-E94B-E32A-9BC090459915}"/>
              </a:ext>
            </a:extLst>
          </p:cNvPr>
          <p:cNvSpPr/>
          <p:nvPr/>
        </p:nvSpPr>
        <p:spPr>
          <a:xfrm>
            <a:off x="-813183" y="3200957"/>
            <a:ext cx="2747428" cy="27474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D985ED9-F1B5-9808-FAFD-E42B94532179}"/>
              </a:ext>
            </a:extLst>
          </p:cNvPr>
          <p:cNvSpPr/>
          <p:nvPr/>
        </p:nvSpPr>
        <p:spPr>
          <a:xfrm>
            <a:off x="10631388" y="111844"/>
            <a:ext cx="2747428" cy="27474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9B4A59E-5BC4-80CD-85E0-FA7659BFD62C}"/>
              </a:ext>
            </a:extLst>
          </p:cNvPr>
          <p:cNvSpPr/>
          <p:nvPr/>
        </p:nvSpPr>
        <p:spPr>
          <a:xfrm>
            <a:off x="11466139" y="-1630924"/>
            <a:ext cx="2747428" cy="27474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ADFD7-FCDC-06DC-AAE4-338C6ED4786E}"/>
              </a:ext>
            </a:extLst>
          </p:cNvPr>
          <p:cNvSpPr/>
          <p:nvPr/>
        </p:nvSpPr>
        <p:spPr>
          <a:xfrm>
            <a:off x="-2080517" y="5038351"/>
            <a:ext cx="2747428" cy="27474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1EE6AE-D449-D2E4-56FD-4EC44D3D63ED}"/>
              </a:ext>
            </a:extLst>
          </p:cNvPr>
          <p:cNvSpPr txBox="1"/>
          <p:nvPr/>
        </p:nvSpPr>
        <p:spPr>
          <a:xfrm>
            <a:off x="2479742" y="5667995"/>
            <a:ext cx="2747428" cy="280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Landing Page</a:t>
            </a:r>
            <a:endParaRPr lang="id-ID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EFC7C3-67FA-2223-18F0-2AA3C98A7844}"/>
              </a:ext>
            </a:extLst>
          </p:cNvPr>
          <p:cNvSpPr txBox="1"/>
          <p:nvPr/>
        </p:nvSpPr>
        <p:spPr>
          <a:xfrm>
            <a:off x="7069248" y="5590766"/>
            <a:ext cx="2747428" cy="280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Halaman Login -&gt; </a:t>
            </a:r>
            <a:r>
              <a:rPr lang="en-US" sz="1200" dirty="0" err="1">
                <a:solidFill>
                  <a:schemeClr val="bg1"/>
                </a:solidFill>
                <a:latin typeface="Arial Black" panose="020B0A04020102020204" pitchFamily="34" charset="0"/>
              </a:rPr>
              <a:t>klik</a:t>
            </a:r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 Login</a:t>
            </a:r>
            <a:endParaRPr lang="id-ID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42A145-312E-6376-1B4D-18DA2E13D198}"/>
              </a:ext>
            </a:extLst>
          </p:cNvPr>
          <p:cNvSpPr txBox="1"/>
          <p:nvPr/>
        </p:nvSpPr>
        <p:spPr>
          <a:xfrm>
            <a:off x="-2648269" y="-1149765"/>
            <a:ext cx="4353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MENAMBAH DATA PEGAWAI</a:t>
            </a:r>
            <a:endParaRPr lang="id-ID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981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877DF1A-0C62-F296-DD14-BC4CF31A9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1619" y="736931"/>
            <a:ext cx="5605775" cy="3153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F861AD-1CB4-60BB-C783-27AEC5BE8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636" y="435015"/>
            <a:ext cx="5634486" cy="325224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CD401BF-981F-18E7-18CA-81FE839A8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416317" y="683130"/>
            <a:ext cx="5500044" cy="3093775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820180F-BC0A-AD3B-FE46-76A723A8C08A}"/>
              </a:ext>
            </a:extLst>
          </p:cNvPr>
          <p:cNvSpPr/>
          <p:nvPr/>
        </p:nvSpPr>
        <p:spPr>
          <a:xfrm>
            <a:off x="0" y="0"/>
            <a:ext cx="12414560" cy="6906298"/>
          </a:xfrm>
          <a:custGeom>
            <a:avLst/>
            <a:gdLst>
              <a:gd name="connsiteX0" fmla="*/ 3768613 w 12414560"/>
              <a:gd name="connsiteY0" fmla="*/ 895262 h 6906298"/>
              <a:gd name="connsiteX1" fmla="*/ 3313636 w 12414560"/>
              <a:gd name="connsiteY1" fmla="*/ 1350239 h 6906298"/>
              <a:gd name="connsiteX2" fmla="*/ 3313636 w 12414560"/>
              <a:gd name="connsiteY2" fmla="*/ 3170091 h 6906298"/>
              <a:gd name="connsiteX3" fmla="*/ 3768613 w 12414560"/>
              <a:gd name="connsiteY3" fmla="*/ 3625068 h 6906298"/>
              <a:gd name="connsiteX4" fmla="*/ 8423387 w 12414560"/>
              <a:gd name="connsiteY4" fmla="*/ 3625068 h 6906298"/>
              <a:gd name="connsiteX5" fmla="*/ 8878364 w 12414560"/>
              <a:gd name="connsiteY5" fmla="*/ 3170091 h 6906298"/>
              <a:gd name="connsiteX6" fmla="*/ 8878364 w 12414560"/>
              <a:gd name="connsiteY6" fmla="*/ 1350239 h 6906298"/>
              <a:gd name="connsiteX7" fmla="*/ 8423387 w 12414560"/>
              <a:gd name="connsiteY7" fmla="*/ 895262 h 6906298"/>
              <a:gd name="connsiteX8" fmla="*/ 0 w 12414560"/>
              <a:gd name="connsiteY8" fmla="*/ 0 h 6906298"/>
              <a:gd name="connsiteX9" fmla="*/ 12414560 w 12414560"/>
              <a:gd name="connsiteY9" fmla="*/ 0 h 6906298"/>
              <a:gd name="connsiteX10" fmla="*/ 12414560 w 12414560"/>
              <a:gd name="connsiteY10" fmla="*/ 6906298 h 6906298"/>
              <a:gd name="connsiteX11" fmla="*/ 0 w 12414560"/>
              <a:gd name="connsiteY11" fmla="*/ 6906298 h 6906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414560" h="6906298">
                <a:moveTo>
                  <a:pt x="3768613" y="895262"/>
                </a:moveTo>
                <a:cubicBezTo>
                  <a:pt x="3517336" y="895262"/>
                  <a:pt x="3313636" y="1098962"/>
                  <a:pt x="3313636" y="1350239"/>
                </a:cubicBezTo>
                <a:lnTo>
                  <a:pt x="3313636" y="3170091"/>
                </a:lnTo>
                <a:cubicBezTo>
                  <a:pt x="3313636" y="3421368"/>
                  <a:pt x="3517336" y="3625068"/>
                  <a:pt x="3768613" y="3625068"/>
                </a:cubicBezTo>
                <a:lnTo>
                  <a:pt x="8423387" y="3625068"/>
                </a:lnTo>
                <a:cubicBezTo>
                  <a:pt x="8674664" y="3625068"/>
                  <a:pt x="8878364" y="3421368"/>
                  <a:pt x="8878364" y="3170091"/>
                </a:cubicBezTo>
                <a:lnTo>
                  <a:pt x="8878364" y="1350239"/>
                </a:lnTo>
                <a:cubicBezTo>
                  <a:pt x="8878364" y="1098962"/>
                  <a:pt x="8674664" y="895262"/>
                  <a:pt x="8423387" y="895262"/>
                </a:cubicBezTo>
                <a:close/>
                <a:moveTo>
                  <a:pt x="0" y="0"/>
                </a:moveTo>
                <a:lnTo>
                  <a:pt x="12414560" y="0"/>
                </a:lnTo>
                <a:lnTo>
                  <a:pt x="12414560" y="6906298"/>
                </a:lnTo>
                <a:lnTo>
                  <a:pt x="0" y="6906298"/>
                </a:lnTo>
                <a:close/>
              </a:path>
            </a:pathLst>
          </a:cu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57C5BF-9AB7-6F5E-D3D3-D55F6735307E}"/>
              </a:ext>
            </a:extLst>
          </p:cNvPr>
          <p:cNvCxnSpPr/>
          <p:nvPr/>
        </p:nvCxnSpPr>
        <p:spPr>
          <a:xfrm>
            <a:off x="2181380" y="5003457"/>
            <a:ext cx="80518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DD593768-01CE-E80C-FABB-EF4196BB7105}"/>
              </a:ext>
            </a:extLst>
          </p:cNvPr>
          <p:cNvSpPr/>
          <p:nvPr/>
        </p:nvSpPr>
        <p:spPr>
          <a:xfrm>
            <a:off x="4558141" y="4619377"/>
            <a:ext cx="858792" cy="8587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E8DF00-6B10-07BF-43C0-56DA11024F30}"/>
              </a:ext>
            </a:extLst>
          </p:cNvPr>
          <p:cNvSpPr/>
          <p:nvPr/>
        </p:nvSpPr>
        <p:spPr>
          <a:xfrm>
            <a:off x="6865702" y="4550504"/>
            <a:ext cx="858792" cy="8587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BCACA72-9991-E94B-E32A-9BC090459915}"/>
              </a:ext>
            </a:extLst>
          </p:cNvPr>
          <p:cNvSpPr/>
          <p:nvPr/>
        </p:nvSpPr>
        <p:spPr>
          <a:xfrm>
            <a:off x="2411865" y="4423718"/>
            <a:ext cx="1159477" cy="1159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D985ED9-F1B5-9808-FAFD-E42B94532179}"/>
              </a:ext>
            </a:extLst>
          </p:cNvPr>
          <p:cNvSpPr/>
          <p:nvPr/>
        </p:nvSpPr>
        <p:spPr>
          <a:xfrm>
            <a:off x="9128389" y="4540245"/>
            <a:ext cx="858792" cy="8587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9B4A59E-5BC4-80CD-85E0-FA7659BFD62C}"/>
              </a:ext>
            </a:extLst>
          </p:cNvPr>
          <p:cNvSpPr/>
          <p:nvPr/>
        </p:nvSpPr>
        <p:spPr>
          <a:xfrm>
            <a:off x="11466139" y="-1630924"/>
            <a:ext cx="2747428" cy="27474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ADFD7-FCDC-06DC-AAE4-338C6ED4786E}"/>
              </a:ext>
            </a:extLst>
          </p:cNvPr>
          <p:cNvSpPr/>
          <p:nvPr/>
        </p:nvSpPr>
        <p:spPr>
          <a:xfrm>
            <a:off x="-2080517" y="5038351"/>
            <a:ext cx="2747428" cy="27474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1EE6AE-D449-D2E4-56FD-4EC44D3D63ED}"/>
              </a:ext>
            </a:extLst>
          </p:cNvPr>
          <p:cNvSpPr txBox="1"/>
          <p:nvPr/>
        </p:nvSpPr>
        <p:spPr>
          <a:xfrm>
            <a:off x="3568506" y="5450571"/>
            <a:ext cx="2747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Halaman Pegawai -&gt;</a:t>
            </a:r>
          </a:p>
          <a:p>
            <a:pPr algn="ctr"/>
            <a:r>
              <a:rPr lang="en-US" sz="1200" dirty="0" err="1">
                <a:solidFill>
                  <a:schemeClr val="bg1"/>
                </a:solidFill>
                <a:latin typeface="Arial Black" panose="020B0A04020102020204" pitchFamily="34" charset="0"/>
              </a:rPr>
              <a:t>Klik</a:t>
            </a:r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Black" panose="020B0A04020102020204" pitchFamily="34" charset="0"/>
              </a:rPr>
              <a:t>Tambah</a:t>
            </a:r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 Pegawai</a:t>
            </a:r>
            <a:endParaRPr lang="id-ID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EFC7C3-67FA-2223-18F0-2AA3C98A7844}"/>
              </a:ext>
            </a:extLst>
          </p:cNvPr>
          <p:cNvSpPr txBox="1"/>
          <p:nvPr/>
        </p:nvSpPr>
        <p:spPr>
          <a:xfrm>
            <a:off x="5909663" y="5448890"/>
            <a:ext cx="2747428" cy="280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Isi Data Pegawai</a:t>
            </a:r>
            <a:endParaRPr lang="id-ID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42A145-312E-6376-1B4D-18DA2E13D198}"/>
              </a:ext>
            </a:extLst>
          </p:cNvPr>
          <p:cNvSpPr txBox="1"/>
          <p:nvPr/>
        </p:nvSpPr>
        <p:spPr>
          <a:xfrm>
            <a:off x="-473986" y="435570"/>
            <a:ext cx="4353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MENAMBAH DATA PEGAWAI</a:t>
            </a:r>
            <a:endParaRPr lang="id-ID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96033-0DFB-A3D0-9FAE-F8CC0F273B16}"/>
              </a:ext>
            </a:extLst>
          </p:cNvPr>
          <p:cNvSpPr txBox="1"/>
          <p:nvPr/>
        </p:nvSpPr>
        <p:spPr>
          <a:xfrm>
            <a:off x="1616472" y="5609204"/>
            <a:ext cx="2747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Dashboard -&gt;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Data Master -&gt;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Data Pegawai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D70A04-76AB-7311-96B9-3F9078F0DB0D}"/>
              </a:ext>
            </a:extLst>
          </p:cNvPr>
          <p:cNvSpPr txBox="1"/>
          <p:nvPr/>
        </p:nvSpPr>
        <p:spPr>
          <a:xfrm>
            <a:off x="8195790" y="5448890"/>
            <a:ext cx="2747428" cy="280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Selesai</a:t>
            </a:r>
            <a:endParaRPr lang="id-ID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365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5685D22-9DD5-BE92-B6F2-BC2F4D6DF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224" y="736931"/>
            <a:ext cx="5605775" cy="31532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136D9A-D2E3-0FA1-8979-83061AFCD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999" y="736931"/>
            <a:ext cx="5605775" cy="31532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F861AD-1CB4-60BB-C783-27AEC5BE8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915779" y="435015"/>
            <a:ext cx="5634486" cy="3252246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820180F-BC0A-AD3B-FE46-76A723A8C08A}"/>
              </a:ext>
            </a:extLst>
          </p:cNvPr>
          <p:cNvSpPr/>
          <p:nvPr/>
        </p:nvSpPr>
        <p:spPr>
          <a:xfrm>
            <a:off x="0" y="0"/>
            <a:ext cx="12414560" cy="6906298"/>
          </a:xfrm>
          <a:custGeom>
            <a:avLst/>
            <a:gdLst>
              <a:gd name="connsiteX0" fmla="*/ 3768613 w 12414560"/>
              <a:gd name="connsiteY0" fmla="*/ 895262 h 6906298"/>
              <a:gd name="connsiteX1" fmla="*/ 3313636 w 12414560"/>
              <a:gd name="connsiteY1" fmla="*/ 1350239 h 6906298"/>
              <a:gd name="connsiteX2" fmla="*/ 3313636 w 12414560"/>
              <a:gd name="connsiteY2" fmla="*/ 3170091 h 6906298"/>
              <a:gd name="connsiteX3" fmla="*/ 3768613 w 12414560"/>
              <a:gd name="connsiteY3" fmla="*/ 3625068 h 6906298"/>
              <a:gd name="connsiteX4" fmla="*/ 8423387 w 12414560"/>
              <a:gd name="connsiteY4" fmla="*/ 3625068 h 6906298"/>
              <a:gd name="connsiteX5" fmla="*/ 8878364 w 12414560"/>
              <a:gd name="connsiteY5" fmla="*/ 3170091 h 6906298"/>
              <a:gd name="connsiteX6" fmla="*/ 8878364 w 12414560"/>
              <a:gd name="connsiteY6" fmla="*/ 1350239 h 6906298"/>
              <a:gd name="connsiteX7" fmla="*/ 8423387 w 12414560"/>
              <a:gd name="connsiteY7" fmla="*/ 895262 h 6906298"/>
              <a:gd name="connsiteX8" fmla="*/ 0 w 12414560"/>
              <a:gd name="connsiteY8" fmla="*/ 0 h 6906298"/>
              <a:gd name="connsiteX9" fmla="*/ 12414560 w 12414560"/>
              <a:gd name="connsiteY9" fmla="*/ 0 h 6906298"/>
              <a:gd name="connsiteX10" fmla="*/ 12414560 w 12414560"/>
              <a:gd name="connsiteY10" fmla="*/ 6906298 h 6906298"/>
              <a:gd name="connsiteX11" fmla="*/ 0 w 12414560"/>
              <a:gd name="connsiteY11" fmla="*/ 6906298 h 6906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414560" h="6906298">
                <a:moveTo>
                  <a:pt x="3768613" y="895262"/>
                </a:moveTo>
                <a:cubicBezTo>
                  <a:pt x="3517336" y="895262"/>
                  <a:pt x="3313636" y="1098962"/>
                  <a:pt x="3313636" y="1350239"/>
                </a:cubicBezTo>
                <a:lnTo>
                  <a:pt x="3313636" y="3170091"/>
                </a:lnTo>
                <a:cubicBezTo>
                  <a:pt x="3313636" y="3421368"/>
                  <a:pt x="3517336" y="3625068"/>
                  <a:pt x="3768613" y="3625068"/>
                </a:cubicBezTo>
                <a:lnTo>
                  <a:pt x="8423387" y="3625068"/>
                </a:lnTo>
                <a:cubicBezTo>
                  <a:pt x="8674664" y="3625068"/>
                  <a:pt x="8878364" y="3421368"/>
                  <a:pt x="8878364" y="3170091"/>
                </a:cubicBezTo>
                <a:lnTo>
                  <a:pt x="8878364" y="1350239"/>
                </a:lnTo>
                <a:cubicBezTo>
                  <a:pt x="8878364" y="1098962"/>
                  <a:pt x="8674664" y="895262"/>
                  <a:pt x="8423387" y="895262"/>
                </a:cubicBezTo>
                <a:close/>
                <a:moveTo>
                  <a:pt x="0" y="0"/>
                </a:moveTo>
                <a:lnTo>
                  <a:pt x="12414560" y="0"/>
                </a:lnTo>
                <a:lnTo>
                  <a:pt x="12414560" y="6906298"/>
                </a:lnTo>
                <a:lnTo>
                  <a:pt x="0" y="6906298"/>
                </a:lnTo>
                <a:close/>
              </a:path>
            </a:pathLst>
          </a:cu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57C5BF-9AB7-6F5E-D3D3-D55F6735307E}"/>
              </a:ext>
            </a:extLst>
          </p:cNvPr>
          <p:cNvCxnSpPr/>
          <p:nvPr/>
        </p:nvCxnSpPr>
        <p:spPr>
          <a:xfrm>
            <a:off x="2181380" y="5003457"/>
            <a:ext cx="80518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DD593768-01CE-E80C-FABB-EF4196BB7105}"/>
              </a:ext>
            </a:extLst>
          </p:cNvPr>
          <p:cNvSpPr/>
          <p:nvPr/>
        </p:nvSpPr>
        <p:spPr>
          <a:xfrm>
            <a:off x="4311410" y="4372646"/>
            <a:ext cx="1296538" cy="12965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E8DF00-6B10-07BF-43C0-56DA11024F30}"/>
              </a:ext>
            </a:extLst>
          </p:cNvPr>
          <p:cNvSpPr/>
          <p:nvPr/>
        </p:nvSpPr>
        <p:spPr>
          <a:xfrm>
            <a:off x="6865702" y="4550504"/>
            <a:ext cx="858792" cy="8587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BCACA72-9991-E94B-E32A-9BC090459915}"/>
              </a:ext>
            </a:extLst>
          </p:cNvPr>
          <p:cNvSpPr/>
          <p:nvPr/>
        </p:nvSpPr>
        <p:spPr>
          <a:xfrm>
            <a:off x="2431807" y="4616112"/>
            <a:ext cx="858793" cy="8587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D985ED9-F1B5-9808-FAFD-E42B94532179}"/>
              </a:ext>
            </a:extLst>
          </p:cNvPr>
          <p:cNvSpPr/>
          <p:nvPr/>
        </p:nvSpPr>
        <p:spPr>
          <a:xfrm>
            <a:off x="9128389" y="4540245"/>
            <a:ext cx="858792" cy="8587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9B4A59E-5BC4-80CD-85E0-FA7659BFD62C}"/>
              </a:ext>
            </a:extLst>
          </p:cNvPr>
          <p:cNvSpPr/>
          <p:nvPr/>
        </p:nvSpPr>
        <p:spPr>
          <a:xfrm>
            <a:off x="-817952" y="-1630924"/>
            <a:ext cx="2747428" cy="27474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ADFD7-FCDC-06DC-AAE4-338C6ED4786E}"/>
              </a:ext>
            </a:extLst>
          </p:cNvPr>
          <p:cNvSpPr/>
          <p:nvPr/>
        </p:nvSpPr>
        <p:spPr>
          <a:xfrm>
            <a:off x="10607060" y="5038351"/>
            <a:ext cx="2747428" cy="27474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1EE6AE-D449-D2E4-56FD-4EC44D3D63ED}"/>
              </a:ext>
            </a:extLst>
          </p:cNvPr>
          <p:cNvSpPr txBox="1"/>
          <p:nvPr/>
        </p:nvSpPr>
        <p:spPr>
          <a:xfrm>
            <a:off x="3596021" y="5669184"/>
            <a:ext cx="2747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Halaman Pegawai -&gt;</a:t>
            </a:r>
          </a:p>
          <a:p>
            <a:pPr algn="ctr"/>
            <a:r>
              <a:rPr lang="en-US" sz="1200" dirty="0" err="1">
                <a:solidFill>
                  <a:schemeClr val="bg1"/>
                </a:solidFill>
                <a:latin typeface="Arial Black" panose="020B0A04020102020204" pitchFamily="34" charset="0"/>
              </a:rPr>
              <a:t>Klik</a:t>
            </a:r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Black" panose="020B0A04020102020204" pitchFamily="34" charset="0"/>
              </a:rPr>
              <a:t>Tambah</a:t>
            </a:r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 Pegawai</a:t>
            </a:r>
            <a:endParaRPr lang="id-ID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EFC7C3-67FA-2223-18F0-2AA3C98A7844}"/>
              </a:ext>
            </a:extLst>
          </p:cNvPr>
          <p:cNvSpPr txBox="1"/>
          <p:nvPr/>
        </p:nvSpPr>
        <p:spPr>
          <a:xfrm>
            <a:off x="5909663" y="5448890"/>
            <a:ext cx="2747428" cy="280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Isi Data Pegawai</a:t>
            </a:r>
            <a:endParaRPr lang="id-ID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42A145-312E-6376-1B4D-18DA2E13D198}"/>
              </a:ext>
            </a:extLst>
          </p:cNvPr>
          <p:cNvSpPr txBox="1"/>
          <p:nvPr/>
        </p:nvSpPr>
        <p:spPr>
          <a:xfrm>
            <a:off x="-473986" y="3629296"/>
            <a:ext cx="4353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MENAMBAH DATA PEGAWAI</a:t>
            </a:r>
            <a:endParaRPr lang="id-ID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96033-0DFB-A3D0-9FAE-F8CC0F273B16}"/>
              </a:ext>
            </a:extLst>
          </p:cNvPr>
          <p:cNvSpPr txBox="1"/>
          <p:nvPr/>
        </p:nvSpPr>
        <p:spPr>
          <a:xfrm>
            <a:off x="1579616" y="5456828"/>
            <a:ext cx="2747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Dashboard -&gt;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Data Master -&gt;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Data Pegawai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D70A04-76AB-7311-96B9-3F9078F0DB0D}"/>
              </a:ext>
            </a:extLst>
          </p:cNvPr>
          <p:cNvSpPr txBox="1"/>
          <p:nvPr/>
        </p:nvSpPr>
        <p:spPr>
          <a:xfrm>
            <a:off x="8195790" y="5448890"/>
            <a:ext cx="2747428" cy="280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Selesai</a:t>
            </a:r>
            <a:endParaRPr lang="id-ID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6729B78-0292-6924-6A60-990D3617559A}"/>
              </a:ext>
            </a:extLst>
          </p:cNvPr>
          <p:cNvSpPr/>
          <p:nvPr/>
        </p:nvSpPr>
        <p:spPr>
          <a:xfrm>
            <a:off x="-751824" y="-1566686"/>
            <a:ext cx="2681300" cy="26813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44846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705A9AA-665A-9388-CBDF-7E9B1C32C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05F1795-3CB1-EA87-9483-DB2A0B30AB32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rgbClr val="000000">
              <a:alpha val="6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00D2-8404-2D72-7582-BD5AA6ED6C62}"/>
              </a:ext>
            </a:extLst>
          </p:cNvPr>
          <p:cNvSpPr txBox="1"/>
          <p:nvPr/>
        </p:nvSpPr>
        <p:spPr>
          <a:xfrm>
            <a:off x="3487806" y="2761226"/>
            <a:ext cx="2190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i="1" dirty="0">
                <a:solidFill>
                  <a:schemeClr val="accent6"/>
                </a:solidFill>
                <a:latin typeface="Arial Black" panose="020B0A04020102020204" pitchFamily="34" charset="0"/>
              </a:rPr>
              <a:t>ASIK</a:t>
            </a:r>
            <a:endParaRPr lang="id-ID" sz="5400" i="1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95BA43-9934-F0DB-15D2-E748C2574600}"/>
              </a:ext>
            </a:extLst>
          </p:cNvPr>
          <p:cNvSpPr txBox="1"/>
          <p:nvPr/>
        </p:nvSpPr>
        <p:spPr>
          <a:xfrm>
            <a:off x="5504120" y="2761226"/>
            <a:ext cx="3038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i="1" dirty="0">
                <a:solidFill>
                  <a:schemeClr val="accent6"/>
                </a:solidFill>
                <a:latin typeface="Arial Black" panose="020B0A04020102020204" pitchFamily="34" charset="0"/>
              </a:rPr>
              <a:t>RUBINI</a:t>
            </a:r>
            <a:endParaRPr lang="id-ID" sz="5400" i="1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EA39CC7-3AC6-D0A9-54E6-B0836734F997}"/>
              </a:ext>
            </a:extLst>
          </p:cNvPr>
          <p:cNvCxnSpPr/>
          <p:nvPr/>
        </p:nvCxnSpPr>
        <p:spPr>
          <a:xfrm>
            <a:off x="3041780" y="3684556"/>
            <a:ext cx="572899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96467C9-E1FE-E8A4-57F1-282575512F76}"/>
              </a:ext>
            </a:extLst>
          </p:cNvPr>
          <p:cNvSpPr txBox="1"/>
          <p:nvPr/>
        </p:nvSpPr>
        <p:spPr>
          <a:xfrm>
            <a:off x="3704111" y="3759200"/>
            <a:ext cx="5066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>
                <a:solidFill>
                  <a:schemeClr val="accent6"/>
                </a:solidFill>
              </a:rPr>
              <a:t>Aplikasi</a:t>
            </a:r>
            <a:r>
              <a:rPr lang="en-US" sz="1200" i="1" dirty="0">
                <a:solidFill>
                  <a:schemeClr val="accent6"/>
                </a:solidFill>
              </a:rPr>
              <a:t> </a:t>
            </a:r>
            <a:r>
              <a:rPr lang="en-US" sz="1200" i="1" dirty="0" err="1">
                <a:solidFill>
                  <a:schemeClr val="accent6"/>
                </a:solidFill>
              </a:rPr>
              <a:t>Sistem</a:t>
            </a:r>
            <a:r>
              <a:rPr lang="en-US" sz="1200" i="1" dirty="0">
                <a:solidFill>
                  <a:schemeClr val="accent6"/>
                </a:solidFill>
              </a:rPr>
              <a:t> </a:t>
            </a:r>
            <a:r>
              <a:rPr lang="en-US" sz="1200" i="1" dirty="0" err="1">
                <a:solidFill>
                  <a:schemeClr val="accent6"/>
                </a:solidFill>
              </a:rPr>
              <a:t>Informasi</a:t>
            </a:r>
            <a:r>
              <a:rPr lang="en-US" sz="1200" i="1" dirty="0">
                <a:solidFill>
                  <a:schemeClr val="accent6"/>
                </a:solidFill>
              </a:rPr>
              <a:t> </a:t>
            </a:r>
            <a:r>
              <a:rPr lang="en-US" sz="1200" i="1" dirty="0" err="1">
                <a:solidFill>
                  <a:schemeClr val="accent6"/>
                </a:solidFill>
              </a:rPr>
              <a:t>Kepegawaian</a:t>
            </a:r>
            <a:r>
              <a:rPr lang="en-US" sz="1200" i="1" dirty="0">
                <a:solidFill>
                  <a:schemeClr val="accent6"/>
                </a:solidFill>
              </a:rPr>
              <a:t> </a:t>
            </a:r>
            <a:r>
              <a:rPr lang="id-ID" sz="1200" b="0" i="1" dirty="0">
                <a:solidFill>
                  <a:schemeClr val="accent6"/>
                </a:solidFill>
                <a:effectLst/>
              </a:rPr>
              <a:t>RSUD dr. </a:t>
            </a:r>
            <a:r>
              <a:rPr lang="id-ID" sz="1200" b="0" i="1" dirty="0" err="1">
                <a:solidFill>
                  <a:schemeClr val="accent6"/>
                </a:solidFill>
                <a:effectLst/>
              </a:rPr>
              <a:t>Rubini</a:t>
            </a:r>
            <a:r>
              <a:rPr lang="id-ID" sz="1200" b="0" i="1" dirty="0">
                <a:solidFill>
                  <a:schemeClr val="accent6"/>
                </a:solidFill>
                <a:effectLst/>
              </a:rPr>
              <a:t> Mempawah</a:t>
            </a:r>
            <a:endParaRPr lang="id-ID" sz="1200" i="1" dirty="0">
              <a:solidFill>
                <a:schemeClr val="accent6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7FC59D3-E4D3-CE47-90EF-333A2469E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950" y="1763752"/>
            <a:ext cx="704656" cy="99747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4480764-B2ED-A009-BE72-814B6BF9F6DF}"/>
              </a:ext>
            </a:extLst>
          </p:cNvPr>
          <p:cNvSpPr/>
          <p:nvPr/>
        </p:nvSpPr>
        <p:spPr>
          <a:xfrm>
            <a:off x="-141516" y="-4273215"/>
            <a:ext cx="12475029" cy="38115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4A301EE-9EEE-AACA-B30F-055F58E1A768}"/>
              </a:ext>
            </a:extLst>
          </p:cNvPr>
          <p:cNvSpPr/>
          <p:nvPr/>
        </p:nvSpPr>
        <p:spPr>
          <a:xfrm>
            <a:off x="0" y="7523698"/>
            <a:ext cx="12475029" cy="38115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EA101A-F20F-B8BF-3696-B9DE64DE61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29" t="7027"/>
          <a:stretch/>
        </p:blipFill>
        <p:spPr>
          <a:xfrm>
            <a:off x="8542789" y="-5713754"/>
            <a:ext cx="8812696" cy="5342209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pic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ADBED889-8B93-51A6-CA7D-876C408C6036}"/>
              </a:ext>
            </a:extLst>
          </p:cNvPr>
          <p:cNvSpPr/>
          <p:nvPr/>
        </p:nvSpPr>
        <p:spPr>
          <a:xfrm rot="16200000">
            <a:off x="15312129" y="-2434002"/>
            <a:ext cx="6608939" cy="11334923"/>
          </a:xfrm>
          <a:prstGeom prst="rt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FC086E-ACEF-6739-F65E-9F87F1A3C8BE}"/>
              </a:ext>
            </a:extLst>
          </p:cNvPr>
          <p:cNvSpPr txBox="1"/>
          <p:nvPr/>
        </p:nvSpPr>
        <p:spPr>
          <a:xfrm>
            <a:off x="13811286" y="10655937"/>
            <a:ext cx="70883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Data Pegawai yang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otomatis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diurutkan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sesuai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ketentuan</a:t>
            </a:r>
            <a:endParaRPr lang="id-ID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77CB0A-E026-15B6-A182-E4EDA1F63B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70867" y="-2718839"/>
            <a:ext cx="13316061" cy="1351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87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90EEC4-AE04-98BE-DB2A-AD01406EC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3475" y="691316"/>
            <a:ext cx="5400963" cy="30380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136D9A-D2E3-0FA1-8979-83061AFCD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862" y="606449"/>
            <a:ext cx="5605775" cy="31532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3A1840-4E89-42EE-E50B-0C69630E5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316754" y="736931"/>
            <a:ext cx="5605775" cy="3153249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820180F-BC0A-AD3B-FE46-76A723A8C08A}"/>
              </a:ext>
            </a:extLst>
          </p:cNvPr>
          <p:cNvSpPr/>
          <p:nvPr/>
        </p:nvSpPr>
        <p:spPr>
          <a:xfrm>
            <a:off x="0" y="0"/>
            <a:ext cx="12414560" cy="6906298"/>
          </a:xfrm>
          <a:custGeom>
            <a:avLst/>
            <a:gdLst>
              <a:gd name="connsiteX0" fmla="*/ 3768613 w 12414560"/>
              <a:gd name="connsiteY0" fmla="*/ 895262 h 6906298"/>
              <a:gd name="connsiteX1" fmla="*/ 3313636 w 12414560"/>
              <a:gd name="connsiteY1" fmla="*/ 1350239 h 6906298"/>
              <a:gd name="connsiteX2" fmla="*/ 3313636 w 12414560"/>
              <a:gd name="connsiteY2" fmla="*/ 3170091 h 6906298"/>
              <a:gd name="connsiteX3" fmla="*/ 3768613 w 12414560"/>
              <a:gd name="connsiteY3" fmla="*/ 3625068 h 6906298"/>
              <a:gd name="connsiteX4" fmla="*/ 8423387 w 12414560"/>
              <a:gd name="connsiteY4" fmla="*/ 3625068 h 6906298"/>
              <a:gd name="connsiteX5" fmla="*/ 8878364 w 12414560"/>
              <a:gd name="connsiteY5" fmla="*/ 3170091 h 6906298"/>
              <a:gd name="connsiteX6" fmla="*/ 8878364 w 12414560"/>
              <a:gd name="connsiteY6" fmla="*/ 1350239 h 6906298"/>
              <a:gd name="connsiteX7" fmla="*/ 8423387 w 12414560"/>
              <a:gd name="connsiteY7" fmla="*/ 895262 h 6906298"/>
              <a:gd name="connsiteX8" fmla="*/ 0 w 12414560"/>
              <a:gd name="connsiteY8" fmla="*/ 0 h 6906298"/>
              <a:gd name="connsiteX9" fmla="*/ 12414560 w 12414560"/>
              <a:gd name="connsiteY9" fmla="*/ 0 h 6906298"/>
              <a:gd name="connsiteX10" fmla="*/ 12414560 w 12414560"/>
              <a:gd name="connsiteY10" fmla="*/ 6906298 h 6906298"/>
              <a:gd name="connsiteX11" fmla="*/ 0 w 12414560"/>
              <a:gd name="connsiteY11" fmla="*/ 6906298 h 6906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414560" h="6906298">
                <a:moveTo>
                  <a:pt x="3768613" y="895262"/>
                </a:moveTo>
                <a:cubicBezTo>
                  <a:pt x="3517336" y="895262"/>
                  <a:pt x="3313636" y="1098962"/>
                  <a:pt x="3313636" y="1350239"/>
                </a:cubicBezTo>
                <a:lnTo>
                  <a:pt x="3313636" y="3170091"/>
                </a:lnTo>
                <a:cubicBezTo>
                  <a:pt x="3313636" y="3421368"/>
                  <a:pt x="3517336" y="3625068"/>
                  <a:pt x="3768613" y="3625068"/>
                </a:cubicBezTo>
                <a:lnTo>
                  <a:pt x="8423387" y="3625068"/>
                </a:lnTo>
                <a:cubicBezTo>
                  <a:pt x="8674664" y="3625068"/>
                  <a:pt x="8878364" y="3421368"/>
                  <a:pt x="8878364" y="3170091"/>
                </a:cubicBezTo>
                <a:lnTo>
                  <a:pt x="8878364" y="1350239"/>
                </a:lnTo>
                <a:cubicBezTo>
                  <a:pt x="8878364" y="1098962"/>
                  <a:pt x="8674664" y="895262"/>
                  <a:pt x="8423387" y="895262"/>
                </a:cubicBezTo>
                <a:close/>
                <a:moveTo>
                  <a:pt x="0" y="0"/>
                </a:moveTo>
                <a:lnTo>
                  <a:pt x="12414560" y="0"/>
                </a:lnTo>
                <a:lnTo>
                  <a:pt x="12414560" y="6906298"/>
                </a:lnTo>
                <a:lnTo>
                  <a:pt x="0" y="6906298"/>
                </a:lnTo>
                <a:close/>
              </a:path>
            </a:pathLst>
          </a:cu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57C5BF-9AB7-6F5E-D3D3-D55F6735307E}"/>
              </a:ext>
            </a:extLst>
          </p:cNvPr>
          <p:cNvCxnSpPr/>
          <p:nvPr/>
        </p:nvCxnSpPr>
        <p:spPr>
          <a:xfrm>
            <a:off x="2181380" y="5003457"/>
            <a:ext cx="80518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DD593768-01CE-E80C-FABB-EF4196BB7105}"/>
              </a:ext>
            </a:extLst>
          </p:cNvPr>
          <p:cNvSpPr/>
          <p:nvPr/>
        </p:nvSpPr>
        <p:spPr>
          <a:xfrm>
            <a:off x="4430992" y="4616113"/>
            <a:ext cx="858792" cy="8587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E8DF00-6B10-07BF-43C0-56DA11024F30}"/>
              </a:ext>
            </a:extLst>
          </p:cNvPr>
          <p:cNvSpPr/>
          <p:nvPr/>
        </p:nvSpPr>
        <p:spPr>
          <a:xfrm>
            <a:off x="6545718" y="4230520"/>
            <a:ext cx="1498760" cy="1498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BCACA72-9991-E94B-E32A-9BC090459915}"/>
              </a:ext>
            </a:extLst>
          </p:cNvPr>
          <p:cNvSpPr/>
          <p:nvPr/>
        </p:nvSpPr>
        <p:spPr>
          <a:xfrm>
            <a:off x="2431807" y="4616112"/>
            <a:ext cx="858793" cy="8587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D985ED9-F1B5-9808-FAFD-E42B94532179}"/>
              </a:ext>
            </a:extLst>
          </p:cNvPr>
          <p:cNvSpPr/>
          <p:nvPr/>
        </p:nvSpPr>
        <p:spPr>
          <a:xfrm>
            <a:off x="9128389" y="4540245"/>
            <a:ext cx="858792" cy="8587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9B4A59E-5BC4-80CD-85E0-FA7659BFD62C}"/>
              </a:ext>
            </a:extLst>
          </p:cNvPr>
          <p:cNvSpPr/>
          <p:nvPr/>
        </p:nvSpPr>
        <p:spPr>
          <a:xfrm>
            <a:off x="-817952" y="-1630924"/>
            <a:ext cx="2747428" cy="27474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ADFD7-FCDC-06DC-AAE4-338C6ED4786E}"/>
              </a:ext>
            </a:extLst>
          </p:cNvPr>
          <p:cNvSpPr/>
          <p:nvPr/>
        </p:nvSpPr>
        <p:spPr>
          <a:xfrm>
            <a:off x="10607060" y="5038351"/>
            <a:ext cx="2747428" cy="27474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1EE6AE-D449-D2E4-56FD-4EC44D3D63ED}"/>
              </a:ext>
            </a:extLst>
          </p:cNvPr>
          <p:cNvSpPr txBox="1"/>
          <p:nvPr/>
        </p:nvSpPr>
        <p:spPr>
          <a:xfrm>
            <a:off x="3596021" y="5507444"/>
            <a:ext cx="2747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Halaman Pegawai -&gt;</a:t>
            </a:r>
          </a:p>
          <a:p>
            <a:pPr algn="ctr"/>
            <a:r>
              <a:rPr lang="en-US" sz="1200" dirty="0" err="1">
                <a:solidFill>
                  <a:schemeClr val="bg1"/>
                </a:solidFill>
                <a:latin typeface="Arial Black" panose="020B0A04020102020204" pitchFamily="34" charset="0"/>
              </a:rPr>
              <a:t>Klik</a:t>
            </a:r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Black" panose="020B0A04020102020204" pitchFamily="34" charset="0"/>
              </a:rPr>
              <a:t>Tambah</a:t>
            </a:r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 Pegawai</a:t>
            </a:r>
            <a:endParaRPr lang="id-ID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EFC7C3-67FA-2223-18F0-2AA3C98A7844}"/>
              </a:ext>
            </a:extLst>
          </p:cNvPr>
          <p:cNvSpPr txBox="1"/>
          <p:nvPr/>
        </p:nvSpPr>
        <p:spPr>
          <a:xfrm>
            <a:off x="5906660" y="5732313"/>
            <a:ext cx="2747428" cy="280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Isi Data Pegawai</a:t>
            </a:r>
            <a:endParaRPr lang="id-ID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42A145-312E-6376-1B4D-18DA2E13D198}"/>
              </a:ext>
            </a:extLst>
          </p:cNvPr>
          <p:cNvSpPr txBox="1"/>
          <p:nvPr/>
        </p:nvSpPr>
        <p:spPr>
          <a:xfrm>
            <a:off x="-473986" y="3629296"/>
            <a:ext cx="4353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MENAMBAH DATA PEGAWAI</a:t>
            </a:r>
            <a:endParaRPr lang="id-ID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96033-0DFB-A3D0-9FAE-F8CC0F273B16}"/>
              </a:ext>
            </a:extLst>
          </p:cNvPr>
          <p:cNvSpPr txBox="1"/>
          <p:nvPr/>
        </p:nvSpPr>
        <p:spPr>
          <a:xfrm>
            <a:off x="1579616" y="5456828"/>
            <a:ext cx="2747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Dashboard -&gt;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Data Master -&gt;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Data Pegawai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D70A04-76AB-7311-96B9-3F9078F0DB0D}"/>
              </a:ext>
            </a:extLst>
          </p:cNvPr>
          <p:cNvSpPr txBox="1"/>
          <p:nvPr/>
        </p:nvSpPr>
        <p:spPr>
          <a:xfrm>
            <a:off x="8195790" y="5448890"/>
            <a:ext cx="2747428" cy="280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Selesai</a:t>
            </a:r>
            <a:endParaRPr lang="id-ID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A450F7-7610-35A5-4425-B09ED66BB007}"/>
              </a:ext>
            </a:extLst>
          </p:cNvPr>
          <p:cNvSpPr/>
          <p:nvPr/>
        </p:nvSpPr>
        <p:spPr>
          <a:xfrm>
            <a:off x="11353957" y="-939155"/>
            <a:ext cx="1676086" cy="16760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62395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EE576CB-46F9-6DB2-AD40-50FD7066A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716" y="520012"/>
            <a:ext cx="6118445" cy="3441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D036F4-A76A-DCFE-0C0D-588738755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794" y="736931"/>
            <a:ext cx="5400963" cy="30380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136D9A-D2E3-0FA1-8979-83061AFCD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809784" y="606449"/>
            <a:ext cx="5605775" cy="3153248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820180F-BC0A-AD3B-FE46-76A723A8C08A}"/>
              </a:ext>
            </a:extLst>
          </p:cNvPr>
          <p:cNvSpPr/>
          <p:nvPr/>
        </p:nvSpPr>
        <p:spPr>
          <a:xfrm>
            <a:off x="0" y="0"/>
            <a:ext cx="12414560" cy="6906298"/>
          </a:xfrm>
          <a:custGeom>
            <a:avLst/>
            <a:gdLst>
              <a:gd name="connsiteX0" fmla="*/ 3768613 w 12414560"/>
              <a:gd name="connsiteY0" fmla="*/ 895262 h 6906298"/>
              <a:gd name="connsiteX1" fmla="*/ 3313636 w 12414560"/>
              <a:gd name="connsiteY1" fmla="*/ 1350239 h 6906298"/>
              <a:gd name="connsiteX2" fmla="*/ 3313636 w 12414560"/>
              <a:gd name="connsiteY2" fmla="*/ 3170091 h 6906298"/>
              <a:gd name="connsiteX3" fmla="*/ 3768613 w 12414560"/>
              <a:gd name="connsiteY3" fmla="*/ 3625068 h 6906298"/>
              <a:gd name="connsiteX4" fmla="*/ 8423387 w 12414560"/>
              <a:gd name="connsiteY4" fmla="*/ 3625068 h 6906298"/>
              <a:gd name="connsiteX5" fmla="*/ 8878364 w 12414560"/>
              <a:gd name="connsiteY5" fmla="*/ 3170091 h 6906298"/>
              <a:gd name="connsiteX6" fmla="*/ 8878364 w 12414560"/>
              <a:gd name="connsiteY6" fmla="*/ 1350239 h 6906298"/>
              <a:gd name="connsiteX7" fmla="*/ 8423387 w 12414560"/>
              <a:gd name="connsiteY7" fmla="*/ 895262 h 6906298"/>
              <a:gd name="connsiteX8" fmla="*/ 0 w 12414560"/>
              <a:gd name="connsiteY8" fmla="*/ 0 h 6906298"/>
              <a:gd name="connsiteX9" fmla="*/ 12414560 w 12414560"/>
              <a:gd name="connsiteY9" fmla="*/ 0 h 6906298"/>
              <a:gd name="connsiteX10" fmla="*/ 12414560 w 12414560"/>
              <a:gd name="connsiteY10" fmla="*/ 6906298 h 6906298"/>
              <a:gd name="connsiteX11" fmla="*/ 0 w 12414560"/>
              <a:gd name="connsiteY11" fmla="*/ 6906298 h 6906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414560" h="6906298">
                <a:moveTo>
                  <a:pt x="3768613" y="895262"/>
                </a:moveTo>
                <a:cubicBezTo>
                  <a:pt x="3517336" y="895262"/>
                  <a:pt x="3313636" y="1098962"/>
                  <a:pt x="3313636" y="1350239"/>
                </a:cubicBezTo>
                <a:lnTo>
                  <a:pt x="3313636" y="3170091"/>
                </a:lnTo>
                <a:cubicBezTo>
                  <a:pt x="3313636" y="3421368"/>
                  <a:pt x="3517336" y="3625068"/>
                  <a:pt x="3768613" y="3625068"/>
                </a:cubicBezTo>
                <a:lnTo>
                  <a:pt x="8423387" y="3625068"/>
                </a:lnTo>
                <a:cubicBezTo>
                  <a:pt x="8674664" y="3625068"/>
                  <a:pt x="8878364" y="3421368"/>
                  <a:pt x="8878364" y="3170091"/>
                </a:cubicBezTo>
                <a:lnTo>
                  <a:pt x="8878364" y="1350239"/>
                </a:lnTo>
                <a:cubicBezTo>
                  <a:pt x="8878364" y="1098962"/>
                  <a:pt x="8674664" y="895262"/>
                  <a:pt x="8423387" y="895262"/>
                </a:cubicBezTo>
                <a:close/>
                <a:moveTo>
                  <a:pt x="0" y="0"/>
                </a:moveTo>
                <a:lnTo>
                  <a:pt x="12414560" y="0"/>
                </a:lnTo>
                <a:lnTo>
                  <a:pt x="12414560" y="6906298"/>
                </a:lnTo>
                <a:lnTo>
                  <a:pt x="0" y="6906298"/>
                </a:lnTo>
                <a:close/>
              </a:path>
            </a:pathLst>
          </a:cu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57C5BF-9AB7-6F5E-D3D3-D55F6735307E}"/>
              </a:ext>
            </a:extLst>
          </p:cNvPr>
          <p:cNvCxnSpPr/>
          <p:nvPr/>
        </p:nvCxnSpPr>
        <p:spPr>
          <a:xfrm>
            <a:off x="2181380" y="5003457"/>
            <a:ext cx="80518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DD593768-01CE-E80C-FABB-EF4196BB7105}"/>
              </a:ext>
            </a:extLst>
          </p:cNvPr>
          <p:cNvSpPr/>
          <p:nvPr/>
        </p:nvSpPr>
        <p:spPr>
          <a:xfrm>
            <a:off x="4430992" y="4616113"/>
            <a:ext cx="858792" cy="8587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E8DF00-6B10-07BF-43C0-56DA11024F30}"/>
              </a:ext>
            </a:extLst>
          </p:cNvPr>
          <p:cNvSpPr/>
          <p:nvPr/>
        </p:nvSpPr>
        <p:spPr>
          <a:xfrm>
            <a:off x="6850978" y="4540245"/>
            <a:ext cx="858792" cy="8587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BCACA72-9991-E94B-E32A-9BC090459915}"/>
              </a:ext>
            </a:extLst>
          </p:cNvPr>
          <p:cNvSpPr/>
          <p:nvPr/>
        </p:nvSpPr>
        <p:spPr>
          <a:xfrm>
            <a:off x="2431807" y="4616112"/>
            <a:ext cx="858793" cy="8587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D985ED9-F1B5-9808-FAFD-E42B94532179}"/>
              </a:ext>
            </a:extLst>
          </p:cNvPr>
          <p:cNvSpPr/>
          <p:nvPr/>
        </p:nvSpPr>
        <p:spPr>
          <a:xfrm>
            <a:off x="8983548" y="4471271"/>
            <a:ext cx="1148474" cy="11484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9B4A59E-5BC4-80CD-85E0-FA7659BFD62C}"/>
              </a:ext>
            </a:extLst>
          </p:cNvPr>
          <p:cNvSpPr/>
          <p:nvPr/>
        </p:nvSpPr>
        <p:spPr>
          <a:xfrm>
            <a:off x="10779785" y="-1630924"/>
            <a:ext cx="2747428" cy="27474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ADFD7-FCDC-06DC-AAE4-338C6ED4786E}"/>
              </a:ext>
            </a:extLst>
          </p:cNvPr>
          <p:cNvSpPr/>
          <p:nvPr/>
        </p:nvSpPr>
        <p:spPr>
          <a:xfrm>
            <a:off x="11567280" y="54986"/>
            <a:ext cx="2747428" cy="27474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1EE6AE-D449-D2E4-56FD-4EC44D3D63ED}"/>
              </a:ext>
            </a:extLst>
          </p:cNvPr>
          <p:cNvSpPr txBox="1"/>
          <p:nvPr/>
        </p:nvSpPr>
        <p:spPr>
          <a:xfrm>
            <a:off x="3596021" y="5507444"/>
            <a:ext cx="2747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Halaman Pegawai -&gt;</a:t>
            </a:r>
          </a:p>
          <a:p>
            <a:pPr algn="ctr"/>
            <a:r>
              <a:rPr lang="en-US" sz="1200" dirty="0" err="1">
                <a:solidFill>
                  <a:schemeClr val="bg1"/>
                </a:solidFill>
                <a:latin typeface="Arial Black" panose="020B0A04020102020204" pitchFamily="34" charset="0"/>
              </a:rPr>
              <a:t>Klik</a:t>
            </a:r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Black" panose="020B0A04020102020204" pitchFamily="34" charset="0"/>
              </a:rPr>
              <a:t>Tambah</a:t>
            </a:r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 Pegawai</a:t>
            </a:r>
            <a:endParaRPr lang="id-ID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EFC7C3-67FA-2223-18F0-2AA3C98A7844}"/>
              </a:ext>
            </a:extLst>
          </p:cNvPr>
          <p:cNvSpPr txBox="1"/>
          <p:nvPr/>
        </p:nvSpPr>
        <p:spPr>
          <a:xfrm>
            <a:off x="5919809" y="5494565"/>
            <a:ext cx="2747428" cy="280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Isi Data Pegawai</a:t>
            </a:r>
            <a:endParaRPr lang="id-ID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42A145-312E-6376-1B4D-18DA2E13D198}"/>
              </a:ext>
            </a:extLst>
          </p:cNvPr>
          <p:cNvSpPr txBox="1"/>
          <p:nvPr/>
        </p:nvSpPr>
        <p:spPr>
          <a:xfrm>
            <a:off x="-473986" y="241576"/>
            <a:ext cx="4353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MENAMBAH DATA PEGAWAI</a:t>
            </a:r>
            <a:endParaRPr lang="id-ID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96033-0DFB-A3D0-9FAE-F8CC0F273B16}"/>
              </a:ext>
            </a:extLst>
          </p:cNvPr>
          <p:cNvSpPr txBox="1"/>
          <p:nvPr/>
        </p:nvSpPr>
        <p:spPr>
          <a:xfrm>
            <a:off x="1579616" y="5456828"/>
            <a:ext cx="2747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Dashboard -&gt;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Data Master -&gt;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Data Pegawai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D70A04-76AB-7311-96B9-3F9078F0DB0D}"/>
              </a:ext>
            </a:extLst>
          </p:cNvPr>
          <p:cNvSpPr txBox="1"/>
          <p:nvPr/>
        </p:nvSpPr>
        <p:spPr>
          <a:xfrm>
            <a:off x="8184071" y="5688719"/>
            <a:ext cx="2747428" cy="280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Selesai</a:t>
            </a:r>
            <a:endParaRPr lang="id-ID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A450F7-7610-35A5-4425-B09ED66BB007}"/>
              </a:ext>
            </a:extLst>
          </p:cNvPr>
          <p:cNvSpPr/>
          <p:nvPr/>
        </p:nvSpPr>
        <p:spPr>
          <a:xfrm>
            <a:off x="11353957" y="-939155"/>
            <a:ext cx="1676086" cy="16760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26928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29C3623-9FF1-9FD7-C2DD-1A790B422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057" y="587365"/>
            <a:ext cx="6118445" cy="3441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BEF6D1-2413-1C42-D392-F866709AD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7446" y="556004"/>
            <a:ext cx="5842584" cy="32864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D036F4-A76A-DCFE-0C0D-588738755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038095" y="736931"/>
            <a:ext cx="5400963" cy="303804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820180F-BC0A-AD3B-FE46-76A723A8C08A}"/>
              </a:ext>
            </a:extLst>
          </p:cNvPr>
          <p:cNvSpPr/>
          <p:nvPr/>
        </p:nvSpPr>
        <p:spPr>
          <a:xfrm>
            <a:off x="0" y="0"/>
            <a:ext cx="12414560" cy="6906298"/>
          </a:xfrm>
          <a:custGeom>
            <a:avLst/>
            <a:gdLst>
              <a:gd name="connsiteX0" fmla="*/ 3768613 w 12414560"/>
              <a:gd name="connsiteY0" fmla="*/ 895262 h 6906298"/>
              <a:gd name="connsiteX1" fmla="*/ 3313636 w 12414560"/>
              <a:gd name="connsiteY1" fmla="*/ 1350239 h 6906298"/>
              <a:gd name="connsiteX2" fmla="*/ 3313636 w 12414560"/>
              <a:gd name="connsiteY2" fmla="*/ 3170091 h 6906298"/>
              <a:gd name="connsiteX3" fmla="*/ 3768613 w 12414560"/>
              <a:gd name="connsiteY3" fmla="*/ 3625068 h 6906298"/>
              <a:gd name="connsiteX4" fmla="*/ 8423387 w 12414560"/>
              <a:gd name="connsiteY4" fmla="*/ 3625068 h 6906298"/>
              <a:gd name="connsiteX5" fmla="*/ 8878364 w 12414560"/>
              <a:gd name="connsiteY5" fmla="*/ 3170091 h 6906298"/>
              <a:gd name="connsiteX6" fmla="*/ 8878364 w 12414560"/>
              <a:gd name="connsiteY6" fmla="*/ 1350239 h 6906298"/>
              <a:gd name="connsiteX7" fmla="*/ 8423387 w 12414560"/>
              <a:gd name="connsiteY7" fmla="*/ 895262 h 6906298"/>
              <a:gd name="connsiteX8" fmla="*/ 0 w 12414560"/>
              <a:gd name="connsiteY8" fmla="*/ 0 h 6906298"/>
              <a:gd name="connsiteX9" fmla="*/ 12414560 w 12414560"/>
              <a:gd name="connsiteY9" fmla="*/ 0 h 6906298"/>
              <a:gd name="connsiteX10" fmla="*/ 12414560 w 12414560"/>
              <a:gd name="connsiteY10" fmla="*/ 6906298 h 6906298"/>
              <a:gd name="connsiteX11" fmla="*/ 0 w 12414560"/>
              <a:gd name="connsiteY11" fmla="*/ 6906298 h 6906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414560" h="6906298">
                <a:moveTo>
                  <a:pt x="3768613" y="895262"/>
                </a:moveTo>
                <a:cubicBezTo>
                  <a:pt x="3517336" y="895262"/>
                  <a:pt x="3313636" y="1098962"/>
                  <a:pt x="3313636" y="1350239"/>
                </a:cubicBezTo>
                <a:lnTo>
                  <a:pt x="3313636" y="3170091"/>
                </a:lnTo>
                <a:cubicBezTo>
                  <a:pt x="3313636" y="3421368"/>
                  <a:pt x="3517336" y="3625068"/>
                  <a:pt x="3768613" y="3625068"/>
                </a:cubicBezTo>
                <a:lnTo>
                  <a:pt x="8423387" y="3625068"/>
                </a:lnTo>
                <a:cubicBezTo>
                  <a:pt x="8674664" y="3625068"/>
                  <a:pt x="8878364" y="3421368"/>
                  <a:pt x="8878364" y="3170091"/>
                </a:cubicBezTo>
                <a:lnTo>
                  <a:pt x="8878364" y="1350239"/>
                </a:lnTo>
                <a:cubicBezTo>
                  <a:pt x="8878364" y="1098962"/>
                  <a:pt x="8674664" y="895262"/>
                  <a:pt x="8423387" y="895262"/>
                </a:cubicBezTo>
                <a:close/>
                <a:moveTo>
                  <a:pt x="0" y="0"/>
                </a:moveTo>
                <a:lnTo>
                  <a:pt x="12414560" y="0"/>
                </a:lnTo>
                <a:lnTo>
                  <a:pt x="12414560" y="6906298"/>
                </a:lnTo>
                <a:lnTo>
                  <a:pt x="0" y="6906298"/>
                </a:lnTo>
                <a:close/>
              </a:path>
            </a:pathLst>
          </a:cu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57C5BF-9AB7-6F5E-D3D3-D55F6735307E}"/>
              </a:ext>
            </a:extLst>
          </p:cNvPr>
          <p:cNvCxnSpPr/>
          <p:nvPr/>
        </p:nvCxnSpPr>
        <p:spPr>
          <a:xfrm>
            <a:off x="7952593" y="6289081"/>
            <a:ext cx="80518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DD593768-01CE-E80C-FABB-EF4196BB7105}"/>
              </a:ext>
            </a:extLst>
          </p:cNvPr>
          <p:cNvSpPr/>
          <p:nvPr/>
        </p:nvSpPr>
        <p:spPr>
          <a:xfrm>
            <a:off x="259924" y="6597690"/>
            <a:ext cx="858792" cy="8587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E8DF00-6B10-07BF-43C0-56DA11024F30}"/>
              </a:ext>
            </a:extLst>
          </p:cNvPr>
          <p:cNvSpPr/>
          <p:nvPr/>
        </p:nvSpPr>
        <p:spPr>
          <a:xfrm>
            <a:off x="-495924" y="5551077"/>
            <a:ext cx="858792" cy="8587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BCACA72-9991-E94B-E32A-9BC090459915}"/>
              </a:ext>
            </a:extLst>
          </p:cNvPr>
          <p:cNvSpPr/>
          <p:nvPr/>
        </p:nvSpPr>
        <p:spPr>
          <a:xfrm>
            <a:off x="-296403" y="6289081"/>
            <a:ext cx="858793" cy="8587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D985ED9-F1B5-9808-FAFD-E42B94532179}"/>
              </a:ext>
            </a:extLst>
          </p:cNvPr>
          <p:cNvSpPr/>
          <p:nvPr/>
        </p:nvSpPr>
        <p:spPr>
          <a:xfrm>
            <a:off x="-433868" y="4551977"/>
            <a:ext cx="1148474" cy="11484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9B4A59E-5BC4-80CD-85E0-FA7659BFD62C}"/>
              </a:ext>
            </a:extLst>
          </p:cNvPr>
          <p:cNvSpPr/>
          <p:nvPr/>
        </p:nvSpPr>
        <p:spPr>
          <a:xfrm>
            <a:off x="10779785" y="-1630924"/>
            <a:ext cx="2747428" cy="27474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ADFD7-FCDC-06DC-AAE4-338C6ED4786E}"/>
              </a:ext>
            </a:extLst>
          </p:cNvPr>
          <p:cNvSpPr/>
          <p:nvPr/>
        </p:nvSpPr>
        <p:spPr>
          <a:xfrm>
            <a:off x="11567280" y="54986"/>
            <a:ext cx="2747428" cy="27474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42A145-312E-6376-1B4D-18DA2E13D198}"/>
              </a:ext>
            </a:extLst>
          </p:cNvPr>
          <p:cNvSpPr txBox="1"/>
          <p:nvPr/>
        </p:nvSpPr>
        <p:spPr>
          <a:xfrm>
            <a:off x="4030643" y="3883131"/>
            <a:ext cx="4353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MENAMBAH DATA JABATAN</a:t>
            </a:r>
            <a:endParaRPr lang="id-ID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A450F7-7610-35A5-4425-B09ED66BB007}"/>
              </a:ext>
            </a:extLst>
          </p:cNvPr>
          <p:cNvSpPr/>
          <p:nvPr/>
        </p:nvSpPr>
        <p:spPr>
          <a:xfrm>
            <a:off x="11353957" y="-939155"/>
            <a:ext cx="1676086" cy="16760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09319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AA6BB41-DE97-2C96-3C2D-DF1B841C2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140" y="422505"/>
            <a:ext cx="6380260" cy="35888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05E83F-5235-CE48-4CCE-762AEE8C3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897" y="556004"/>
            <a:ext cx="5842584" cy="32864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B554EB-B773-6F80-E337-2A078AE35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17760" y="719513"/>
            <a:ext cx="5462893" cy="30728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D036F4-A76A-DCFE-0C0D-588738755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38095" y="736931"/>
            <a:ext cx="5400963" cy="303804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820180F-BC0A-AD3B-FE46-76A723A8C08A}"/>
              </a:ext>
            </a:extLst>
          </p:cNvPr>
          <p:cNvSpPr/>
          <p:nvPr/>
        </p:nvSpPr>
        <p:spPr>
          <a:xfrm>
            <a:off x="0" y="0"/>
            <a:ext cx="12414560" cy="6906298"/>
          </a:xfrm>
          <a:custGeom>
            <a:avLst/>
            <a:gdLst>
              <a:gd name="connsiteX0" fmla="*/ 3768613 w 12414560"/>
              <a:gd name="connsiteY0" fmla="*/ 895262 h 6906298"/>
              <a:gd name="connsiteX1" fmla="*/ 3313636 w 12414560"/>
              <a:gd name="connsiteY1" fmla="*/ 1350239 h 6906298"/>
              <a:gd name="connsiteX2" fmla="*/ 3313636 w 12414560"/>
              <a:gd name="connsiteY2" fmla="*/ 3170091 h 6906298"/>
              <a:gd name="connsiteX3" fmla="*/ 3768613 w 12414560"/>
              <a:gd name="connsiteY3" fmla="*/ 3625068 h 6906298"/>
              <a:gd name="connsiteX4" fmla="*/ 8423387 w 12414560"/>
              <a:gd name="connsiteY4" fmla="*/ 3625068 h 6906298"/>
              <a:gd name="connsiteX5" fmla="*/ 8878364 w 12414560"/>
              <a:gd name="connsiteY5" fmla="*/ 3170091 h 6906298"/>
              <a:gd name="connsiteX6" fmla="*/ 8878364 w 12414560"/>
              <a:gd name="connsiteY6" fmla="*/ 1350239 h 6906298"/>
              <a:gd name="connsiteX7" fmla="*/ 8423387 w 12414560"/>
              <a:gd name="connsiteY7" fmla="*/ 895262 h 6906298"/>
              <a:gd name="connsiteX8" fmla="*/ 0 w 12414560"/>
              <a:gd name="connsiteY8" fmla="*/ 0 h 6906298"/>
              <a:gd name="connsiteX9" fmla="*/ 12414560 w 12414560"/>
              <a:gd name="connsiteY9" fmla="*/ 0 h 6906298"/>
              <a:gd name="connsiteX10" fmla="*/ 12414560 w 12414560"/>
              <a:gd name="connsiteY10" fmla="*/ 6906298 h 6906298"/>
              <a:gd name="connsiteX11" fmla="*/ 0 w 12414560"/>
              <a:gd name="connsiteY11" fmla="*/ 6906298 h 6906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414560" h="6906298">
                <a:moveTo>
                  <a:pt x="3768613" y="895262"/>
                </a:moveTo>
                <a:cubicBezTo>
                  <a:pt x="3517336" y="895262"/>
                  <a:pt x="3313636" y="1098962"/>
                  <a:pt x="3313636" y="1350239"/>
                </a:cubicBezTo>
                <a:lnTo>
                  <a:pt x="3313636" y="3170091"/>
                </a:lnTo>
                <a:cubicBezTo>
                  <a:pt x="3313636" y="3421368"/>
                  <a:pt x="3517336" y="3625068"/>
                  <a:pt x="3768613" y="3625068"/>
                </a:cubicBezTo>
                <a:lnTo>
                  <a:pt x="8423387" y="3625068"/>
                </a:lnTo>
                <a:cubicBezTo>
                  <a:pt x="8674664" y="3625068"/>
                  <a:pt x="8878364" y="3421368"/>
                  <a:pt x="8878364" y="3170091"/>
                </a:cubicBezTo>
                <a:lnTo>
                  <a:pt x="8878364" y="1350239"/>
                </a:lnTo>
                <a:cubicBezTo>
                  <a:pt x="8878364" y="1098962"/>
                  <a:pt x="8674664" y="895262"/>
                  <a:pt x="8423387" y="895262"/>
                </a:cubicBezTo>
                <a:close/>
                <a:moveTo>
                  <a:pt x="0" y="0"/>
                </a:moveTo>
                <a:lnTo>
                  <a:pt x="12414560" y="0"/>
                </a:lnTo>
                <a:lnTo>
                  <a:pt x="12414560" y="6906298"/>
                </a:lnTo>
                <a:lnTo>
                  <a:pt x="0" y="6906298"/>
                </a:lnTo>
                <a:close/>
              </a:path>
            </a:pathLst>
          </a:cu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57C5BF-9AB7-6F5E-D3D3-D55F6735307E}"/>
              </a:ext>
            </a:extLst>
          </p:cNvPr>
          <p:cNvCxnSpPr/>
          <p:nvPr/>
        </p:nvCxnSpPr>
        <p:spPr>
          <a:xfrm>
            <a:off x="2181380" y="4440258"/>
            <a:ext cx="80518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DD593768-01CE-E80C-FABB-EF4196BB7105}"/>
              </a:ext>
            </a:extLst>
          </p:cNvPr>
          <p:cNvSpPr/>
          <p:nvPr/>
        </p:nvSpPr>
        <p:spPr>
          <a:xfrm>
            <a:off x="2624174" y="3830185"/>
            <a:ext cx="1173965" cy="11739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E8DF00-6B10-07BF-43C0-56DA11024F30}"/>
              </a:ext>
            </a:extLst>
          </p:cNvPr>
          <p:cNvSpPr/>
          <p:nvPr/>
        </p:nvSpPr>
        <p:spPr>
          <a:xfrm>
            <a:off x="6719451" y="4010770"/>
            <a:ext cx="858792" cy="8587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BCACA72-9991-E94B-E32A-9BC090459915}"/>
              </a:ext>
            </a:extLst>
          </p:cNvPr>
          <p:cNvSpPr/>
          <p:nvPr/>
        </p:nvSpPr>
        <p:spPr>
          <a:xfrm>
            <a:off x="4767628" y="4010770"/>
            <a:ext cx="858793" cy="8587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D985ED9-F1B5-9808-FAFD-E42B94532179}"/>
              </a:ext>
            </a:extLst>
          </p:cNvPr>
          <p:cNvSpPr/>
          <p:nvPr/>
        </p:nvSpPr>
        <p:spPr>
          <a:xfrm>
            <a:off x="8522406" y="4010770"/>
            <a:ext cx="858792" cy="8587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9B4A59E-5BC4-80CD-85E0-FA7659BFD62C}"/>
              </a:ext>
            </a:extLst>
          </p:cNvPr>
          <p:cNvSpPr/>
          <p:nvPr/>
        </p:nvSpPr>
        <p:spPr>
          <a:xfrm>
            <a:off x="10779785" y="-1630924"/>
            <a:ext cx="2747428" cy="27474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ADFD7-FCDC-06DC-AAE4-338C6ED4786E}"/>
              </a:ext>
            </a:extLst>
          </p:cNvPr>
          <p:cNvSpPr/>
          <p:nvPr/>
        </p:nvSpPr>
        <p:spPr>
          <a:xfrm>
            <a:off x="11567280" y="54986"/>
            <a:ext cx="2747428" cy="27474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42A145-312E-6376-1B4D-18DA2E13D198}"/>
              </a:ext>
            </a:extLst>
          </p:cNvPr>
          <p:cNvSpPr txBox="1"/>
          <p:nvPr/>
        </p:nvSpPr>
        <p:spPr>
          <a:xfrm>
            <a:off x="-225280" y="387875"/>
            <a:ext cx="4353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MENAMBAH DATA JABATAN</a:t>
            </a:r>
            <a:endParaRPr lang="id-ID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A450F7-7610-35A5-4425-B09ED66BB007}"/>
              </a:ext>
            </a:extLst>
          </p:cNvPr>
          <p:cNvSpPr/>
          <p:nvPr/>
        </p:nvSpPr>
        <p:spPr>
          <a:xfrm>
            <a:off x="11353957" y="-939155"/>
            <a:ext cx="1676086" cy="16760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787A9D-0445-1CAB-578A-FED9C3D2F98B}"/>
              </a:ext>
            </a:extLst>
          </p:cNvPr>
          <p:cNvSpPr txBox="1"/>
          <p:nvPr/>
        </p:nvSpPr>
        <p:spPr>
          <a:xfrm>
            <a:off x="2140654" y="5063081"/>
            <a:ext cx="219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Dashboard -&gt;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Data Master -&gt;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Data </a:t>
            </a:r>
            <a:r>
              <a:rPr lang="en-US" sz="1200" dirty="0" err="1">
                <a:solidFill>
                  <a:schemeClr val="bg1"/>
                </a:solidFill>
                <a:latin typeface="Arial Black" panose="020B0A04020102020204" pitchFamily="34" charset="0"/>
              </a:rPr>
              <a:t>Jabatan</a:t>
            </a:r>
            <a:endParaRPr lang="en-US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E85D62-E28A-6C7B-8FD8-857DFB4A8506}"/>
              </a:ext>
            </a:extLst>
          </p:cNvPr>
          <p:cNvSpPr txBox="1"/>
          <p:nvPr/>
        </p:nvSpPr>
        <p:spPr>
          <a:xfrm>
            <a:off x="4127994" y="4873384"/>
            <a:ext cx="219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/>
                </a:solidFill>
                <a:latin typeface="Arial Black" panose="020B0A04020102020204" pitchFamily="34" charset="0"/>
              </a:rPr>
              <a:t>Klik</a:t>
            </a:r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Black" panose="020B0A04020102020204" pitchFamily="34" charset="0"/>
              </a:rPr>
              <a:t>Tambah</a:t>
            </a:r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Black" panose="020B0A04020102020204" pitchFamily="34" charset="0"/>
              </a:rPr>
              <a:t>Jabatan</a:t>
            </a:r>
            <a:endParaRPr lang="en-US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254C87-8773-74C8-B37C-58D7EC29BE2D}"/>
              </a:ext>
            </a:extLst>
          </p:cNvPr>
          <p:cNvSpPr txBox="1"/>
          <p:nvPr/>
        </p:nvSpPr>
        <p:spPr>
          <a:xfrm>
            <a:off x="6075173" y="4874799"/>
            <a:ext cx="219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Isi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D0F689-B661-31EE-2DA3-2053BF83ED56}"/>
              </a:ext>
            </a:extLst>
          </p:cNvPr>
          <p:cNvSpPr txBox="1"/>
          <p:nvPr/>
        </p:nvSpPr>
        <p:spPr>
          <a:xfrm>
            <a:off x="7853750" y="4869562"/>
            <a:ext cx="219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Selesai</a:t>
            </a:r>
          </a:p>
        </p:txBody>
      </p:sp>
    </p:spTree>
    <p:extLst>
      <p:ext uri="{BB962C8B-B14F-4D97-AF65-F5344CB8AC3E}">
        <p14:creationId xmlns:p14="http://schemas.microsoft.com/office/powerpoint/2010/main" val="361789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C9D20AD-D81E-F296-888F-398F6AC8F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6527" y="587365"/>
            <a:ext cx="6118445" cy="34416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241994-82AB-4475-D7FE-59789AB91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541" y="466691"/>
            <a:ext cx="6380260" cy="35888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05E83F-5235-CE48-4CCE-762AEE8C3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046720" y="556004"/>
            <a:ext cx="5842584" cy="32864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B554EB-B773-6F80-E337-2A078AE35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7760" y="719513"/>
            <a:ext cx="5462893" cy="30728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D036F4-A76A-DCFE-0C0D-5887387559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13050" y="804415"/>
            <a:ext cx="5400963" cy="303804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820180F-BC0A-AD3B-FE46-76A723A8C08A}"/>
              </a:ext>
            </a:extLst>
          </p:cNvPr>
          <p:cNvSpPr/>
          <p:nvPr/>
        </p:nvSpPr>
        <p:spPr>
          <a:xfrm>
            <a:off x="-82922" y="10655"/>
            <a:ext cx="12414560" cy="6906298"/>
          </a:xfrm>
          <a:custGeom>
            <a:avLst/>
            <a:gdLst>
              <a:gd name="connsiteX0" fmla="*/ 3768613 w 12414560"/>
              <a:gd name="connsiteY0" fmla="*/ 895262 h 6906298"/>
              <a:gd name="connsiteX1" fmla="*/ 3313636 w 12414560"/>
              <a:gd name="connsiteY1" fmla="*/ 1350239 h 6906298"/>
              <a:gd name="connsiteX2" fmla="*/ 3313636 w 12414560"/>
              <a:gd name="connsiteY2" fmla="*/ 3170091 h 6906298"/>
              <a:gd name="connsiteX3" fmla="*/ 3768613 w 12414560"/>
              <a:gd name="connsiteY3" fmla="*/ 3625068 h 6906298"/>
              <a:gd name="connsiteX4" fmla="*/ 8423387 w 12414560"/>
              <a:gd name="connsiteY4" fmla="*/ 3625068 h 6906298"/>
              <a:gd name="connsiteX5" fmla="*/ 8878364 w 12414560"/>
              <a:gd name="connsiteY5" fmla="*/ 3170091 h 6906298"/>
              <a:gd name="connsiteX6" fmla="*/ 8878364 w 12414560"/>
              <a:gd name="connsiteY6" fmla="*/ 1350239 h 6906298"/>
              <a:gd name="connsiteX7" fmla="*/ 8423387 w 12414560"/>
              <a:gd name="connsiteY7" fmla="*/ 895262 h 6906298"/>
              <a:gd name="connsiteX8" fmla="*/ 0 w 12414560"/>
              <a:gd name="connsiteY8" fmla="*/ 0 h 6906298"/>
              <a:gd name="connsiteX9" fmla="*/ 12414560 w 12414560"/>
              <a:gd name="connsiteY9" fmla="*/ 0 h 6906298"/>
              <a:gd name="connsiteX10" fmla="*/ 12414560 w 12414560"/>
              <a:gd name="connsiteY10" fmla="*/ 6906298 h 6906298"/>
              <a:gd name="connsiteX11" fmla="*/ 0 w 12414560"/>
              <a:gd name="connsiteY11" fmla="*/ 6906298 h 6906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414560" h="6906298">
                <a:moveTo>
                  <a:pt x="3768613" y="895262"/>
                </a:moveTo>
                <a:cubicBezTo>
                  <a:pt x="3517336" y="895262"/>
                  <a:pt x="3313636" y="1098962"/>
                  <a:pt x="3313636" y="1350239"/>
                </a:cubicBezTo>
                <a:lnTo>
                  <a:pt x="3313636" y="3170091"/>
                </a:lnTo>
                <a:cubicBezTo>
                  <a:pt x="3313636" y="3421368"/>
                  <a:pt x="3517336" y="3625068"/>
                  <a:pt x="3768613" y="3625068"/>
                </a:cubicBezTo>
                <a:lnTo>
                  <a:pt x="8423387" y="3625068"/>
                </a:lnTo>
                <a:cubicBezTo>
                  <a:pt x="8674664" y="3625068"/>
                  <a:pt x="8878364" y="3421368"/>
                  <a:pt x="8878364" y="3170091"/>
                </a:cubicBezTo>
                <a:lnTo>
                  <a:pt x="8878364" y="1350239"/>
                </a:lnTo>
                <a:cubicBezTo>
                  <a:pt x="8878364" y="1098962"/>
                  <a:pt x="8674664" y="895262"/>
                  <a:pt x="8423387" y="895262"/>
                </a:cubicBezTo>
                <a:close/>
                <a:moveTo>
                  <a:pt x="0" y="0"/>
                </a:moveTo>
                <a:lnTo>
                  <a:pt x="12414560" y="0"/>
                </a:lnTo>
                <a:lnTo>
                  <a:pt x="12414560" y="6906298"/>
                </a:lnTo>
                <a:lnTo>
                  <a:pt x="0" y="6906298"/>
                </a:lnTo>
                <a:close/>
              </a:path>
            </a:pathLst>
          </a:cu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57C5BF-9AB7-6F5E-D3D3-D55F6735307E}"/>
              </a:ext>
            </a:extLst>
          </p:cNvPr>
          <p:cNvCxnSpPr/>
          <p:nvPr/>
        </p:nvCxnSpPr>
        <p:spPr>
          <a:xfrm>
            <a:off x="2181380" y="4440258"/>
            <a:ext cx="80518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DD593768-01CE-E80C-FABB-EF4196BB7105}"/>
              </a:ext>
            </a:extLst>
          </p:cNvPr>
          <p:cNvSpPr/>
          <p:nvPr/>
        </p:nvSpPr>
        <p:spPr>
          <a:xfrm>
            <a:off x="2818145" y="4023507"/>
            <a:ext cx="858793" cy="8587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E8DF00-6B10-07BF-43C0-56DA11024F30}"/>
              </a:ext>
            </a:extLst>
          </p:cNvPr>
          <p:cNvSpPr/>
          <p:nvPr/>
        </p:nvSpPr>
        <p:spPr>
          <a:xfrm>
            <a:off x="6719451" y="4010770"/>
            <a:ext cx="858792" cy="8587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BCACA72-9991-E94B-E32A-9BC090459915}"/>
              </a:ext>
            </a:extLst>
          </p:cNvPr>
          <p:cNvSpPr/>
          <p:nvPr/>
        </p:nvSpPr>
        <p:spPr>
          <a:xfrm>
            <a:off x="4617989" y="3872270"/>
            <a:ext cx="1135791" cy="113579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D985ED9-F1B5-9808-FAFD-E42B94532179}"/>
              </a:ext>
            </a:extLst>
          </p:cNvPr>
          <p:cNvSpPr/>
          <p:nvPr/>
        </p:nvSpPr>
        <p:spPr>
          <a:xfrm>
            <a:off x="8522406" y="4010770"/>
            <a:ext cx="858792" cy="8587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9B4A59E-5BC4-80CD-85E0-FA7659BFD62C}"/>
              </a:ext>
            </a:extLst>
          </p:cNvPr>
          <p:cNvSpPr/>
          <p:nvPr/>
        </p:nvSpPr>
        <p:spPr>
          <a:xfrm>
            <a:off x="10779785" y="-1630924"/>
            <a:ext cx="2747428" cy="27474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ADFD7-FCDC-06DC-AAE4-338C6ED4786E}"/>
              </a:ext>
            </a:extLst>
          </p:cNvPr>
          <p:cNvSpPr/>
          <p:nvPr/>
        </p:nvSpPr>
        <p:spPr>
          <a:xfrm>
            <a:off x="11051445" y="5037874"/>
            <a:ext cx="2747428" cy="27474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42A145-312E-6376-1B4D-18DA2E13D198}"/>
              </a:ext>
            </a:extLst>
          </p:cNvPr>
          <p:cNvSpPr txBox="1"/>
          <p:nvPr/>
        </p:nvSpPr>
        <p:spPr>
          <a:xfrm>
            <a:off x="-225280" y="387875"/>
            <a:ext cx="4353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MENAMBAH DATA JABATAN</a:t>
            </a:r>
            <a:endParaRPr lang="id-ID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A450F7-7610-35A5-4425-B09ED66BB007}"/>
              </a:ext>
            </a:extLst>
          </p:cNvPr>
          <p:cNvSpPr/>
          <p:nvPr/>
        </p:nvSpPr>
        <p:spPr>
          <a:xfrm>
            <a:off x="11353957" y="-939155"/>
            <a:ext cx="1676086" cy="16760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787A9D-0445-1CAB-578A-FED9C3D2F98B}"/>
              </a:ext>
            </a:extLst>
          </p:cNvPr>
          <p:cNvSpPr txBox="1"/>
          <p:nvPr/>
        </p:nvSpPr>
        <p:spPr>
          <a:xfrm>
            <a:off x="2160457" y="4869562"/>
            <a:ext cx="219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Dashboard -&gt;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Data Master -&gt;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Data </a:t>
            </a:r>
            <a:r>
              <a:rPr lang="en-US" sz="1200" dirty="0" err="1">
                <a:solidFill>
                  <a:schemeClr val="bg1"/>
                </a:solidFill>
                <a:latin typeface="Arial Black" panose="020B0A04020102020204" pitchFamily="34" charset="0"/>
              </a:rPr>
              <a:t>Jabatan</a:t>
            </a:r>
            <a:endParaRPr lang="en-US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E85D62-E28A-6C7B-8FD8-857DFB4A8506}"/>
              </a:ext>
            </a:extLst>
          </p:cNvPr>
          <p:cNvSpPr txBox="1"/>
          <p:nvPr/>
        </p:nvSpPr>
        <p:spPr>
          <a:xfrm>
            <a:off x="4147798" y="5037874"/>
            <a:ext cx="219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Halaman Data </a:t>
            </a:r>
            <a:r>
              <a:rPr lang="en-US" sz="1200" dirty="0" err="1">
                <a:solidFill>
                  <a:schemeClr val="bg1"/>
                </a:solidFill>
                <a:latin typeface="Arial Black" panose="020B0A04020102020204" pitchFamily="34" charset="0"/>
              </a:rPr>
              <a:t>Jabatan</a:t>
            </a:r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 -&gt;</a:t>
            </a:r>
            <a:r>
              <a:rPr lang="en-US" sz="1200" dirty="0" err="1">
                <a:solidFill>
                  <a:schemeClr val="bg1"/>
                </a:solidFill>
                <a:latin typeface="Arial Black" panose="020B0A04020102020204" pitchFamily="34" charset="0"/>
              </a:rPr>
              <a:t>Klik</a:t>
            </a:r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Black" panose="020B0A04020102020204" pitchFamily="34" charset="0"/>
              </a:rPr>
              <a:t>Tambah</a:t>
            </a:r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Black" panose="020B0A04020102020204" pitchFamily="34" charset="0"/>
              </a:rPr>
              <a:t>Jabatan</a:t>
            </a:r>
            <a:endParaRPr lang="en-US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254C87-8773-74C8-B37C-58D7EC29BE2D}"/>
              </a:ext>
            </a:extLst>
          </p:cNvPr>
          <p:cNvSpPr txBox="1"/>
          <p:nvPr/>
        </p:nvSpPr>
        <p:spPr>
          <a:xfrm>
            <a:off x="6075173" y="4874799"/>
            <a:ext cx="219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Isi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D0F689-B661-31EE-2DA3-2053BF83ED56}"/>
              </a:ext>
            </a:extLst>
          </p:cNvPr>
          <p:cNvSpPr txBox="1"/>
          <p:nvPr/>
        </p:nvSpPr>
        <p:spPr>
          <a:xfrm>
            <a:off x="7853750" y="4869562"/>
            <a:ext cx="219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Selesai</a:t>
            </a:r>
          </a:p>
        </p:txBody>
      </p:sp>
    </p:spTree>
    <p:extLst>
      <p:ext uri="{BB962C8B-B14F-4D97-AF65-F5344CB8AC3E}">
        <p14:creationId xmlns:p14="http://schemas.microsoft.com/office/powerpoint/2010/main" val="1141072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2A5A680-A0B7-3D73-BFFD-DE033320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0012" y="556004"/>
            <a:ext cx="5462893" cy="30728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9D20AD-D81E-F296-888F-398F6AC8F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057" y="587365"/>
            <a:ext cx="6118445" cy="34416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241994-82AB-4475-D7FE-59789AB91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940118" y="466691"/>
            <a:ext cx="6380260" cy="35888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05E83F-5235-CE48-4CCE-762AEE8C3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46720" y="556004"/>
            <a:ext cx="5842584" cy="32864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B554EB-B773-6F80-E337-2A078AE353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817760" y="719513"/>
            <a:ext cx="5462893" cy="30728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D036F4-A76A-DCFE-0C0D-5887387559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713050" y="804415"/>
            <a:ext cx="5400963" cy="303804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820180F-BC0A-AD3B-FE46-76A723A8C08A}"/>
              </a:ext>
            </a:extLst>
          </p:cNvPr>
          <p:cNvSpPr/>
          <p:nvPr/>
        </p:nvSpPr>
        <p:spPr>
          <a:xfrm>
            <a:off x="-82922" y="10655"/>
            <a:ext cx="12414560" cy="6906298"/>
          </a:xfrm>
          <a:custGeom>
            <a:avLst/>
            <a:gdLst>
              <a:gd name="connsiteX0" fmla="*/ 3768613 w 12414560"/>
              <a:gd name="connsiteY0" fmla="*/ 895262 h 6906298"/>
              <a:gd name="connsiteX1" fmla="*/ 3313636 w 12414560"/>
              <a:gd name="connsiteY1" fmla="*/ 1350239 h 6906298"/>
              <a:gd name="connsiteX2" fmla="*/ 3313636 w 12414560"/>
              <a:gd name="connsiteY2" fmla="*/ 3170091 h 6906298"/>
              <a:gd name="connsiteX3" fmla="*/ 3768613 w 12414560"/>
              <a:gd name="connsiteY3" fmla="*/ 3625068 h 6906298"/>
              <a:gd name="connsiteX4" fmla="*/ 8423387 w 12414560"/>
              <a:gd name="connsiteY4" fmla="*/ 3625068 h 6906298"/>
              <a:gd name="connsiteX5" fmla="*/ 8878364 w 12414560"/>
              <a:gd name="connsiteY5" fmla="*/ 3170091 h 6906298"/>
              <a:gd name="connsiteX6" fmla="*/ 8878364 w 12414560"/>
              <a:gd name="connsiteY6" fmla="*/ 1350239 h 6906298"/>
              <a:gd name="connsiteX7" fmla="*/ 8423387 w 12414560"/>
              <a:gd name="connsiteY7" fmla="*/ 895262 h 6906298"/>
              <a:gd name="connsiteX8" fmla="*/ 0 w 12414560"/>
              <a:gd name="connsiteY8" fmla="*/ 0 h 6906298"/>
              <a:gd name="connsiteX9" fmla="*/ 12414560 w 12414560"/>
              <a:gd name="connsiteY9" fmla="*/ 0 h 6906298"/>
              <a:gd name="connsiteX10" fmla="*/ 12414560 w 12414560"/>
              <a:gd name="connsiteY10" fmla="*/ 6906298 h 6906298"/>
              <a:gd name="connsiteX11" fmla="*/ 0 w 12414560"/>
              <a:gd name="connsiteY11" fmla="*/ 6906298 h 6906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414560" h="6906298">
                <a:moveTo>
                  <a:pt x="3768613" y="895262"/>
                </a:moveTo>
                <a:cubicBezTo>
                  <a:pt x="3517336" y="895262"/>
                  <a:pt x="3313636" y="1098962"/>
                  <a:pt x="3313636" y="1350239"/>
                </a:cubicBezTo>
                <a:lnTo>
                  <a:pt x="3313636" y="3170091"/>
                </a:lnTo>
                <a:cubicBezTo>
                  <a:pt x="3313636" y="3421368"/>
                  <a:pt x="3517336" y="3625068"/>
                  <a:pt x="3768613" y="3625068"/>
                </a:cubicBezTo>
                <a:lnTo>
                  <a:pt x="8423387" y="3625068"/>
                </a:lnTo>
                <a:cubicBezTo>
                  <a:pt x="8674664" y="3625068"/>
                  <a:pt x="8878364" y="3421368"/>
                  <a:pt x="8878364" y="3170091"/>
                </a:cubicBezTo>
                <a:lnTo>
                  <a:pt x="8878364" y="1350239"/>
                </a:lnTo>
                <a:cubicBezTo>
                  <a:pt x="8878364" y="1098962"/>
                  <a:pt x="8674664" y="895262"/>
                  <a:pt x="8423387" y="895262"/>
                </a:cubicBezTo>
                <a:close/>
                <a:moveTo>
                  <a:pt x="0" y="0"/>
                </a:moveTo>
                <a:lnTo>
                  <a:pt x="12414560" y="0"/>
                </a:lnTo>
                <a:lnTo>
                  <a:pt x="12414560" y="6906298"/>
                </a:lnTo>
                <a:lnTo>
                  <a:pt x="0" y="6906298"/>
                </a:lnTo>
                <a:close/>
              </a:path>
            </a:pathLst>
          </a:cu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57C5BF-9AB7-6F5E-D3D3-D55F6735307E}"/>
              </a:ext>
            </a:extLst>
          </p:cNvPr>
          <p:cNvCxnSpPr/>
          <p:nvPr/>
        </p:nvCxnSpPr>
        <p:spPr>
          <a:xfrm>
            <a:off x="2181380" y="4440258"/>
            <a:ext cx="80518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DD593768-01CE-E80C-FABB-EF4196BB7105}"/>
              </a:ext>
            </a:extLst>
          </p:cNvPr>
          <p:cNvSpPr/>
          <p:nvPr/>
        </p:nvSpPr>
        <p:spPr>
          <a:xfrm>
            <a:off x="2818145" y="4023507"/>
            <a:ext cx="858793" cy="8587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E8DF00-6B10-07BF-43C0-56DA11024F30}"/>
              </a:ext>
            </a:extLst>
          </p:cNvPr>
          <p:cNvSpPr/>
          <p:nvPr/>
        </p:nvSpPr>
        <p:spPr>
          <a:xfrm>
            <a:off x="6599940" y="3866718"/>
            <a:ext cx="1135791" cy="113579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BCACA72-9991-E94B-E32A-9BC090459915}"/>
              </a:ext>
            </a:extLst>
          </p:cNvPr>
          <p:cNvSpPr/>
          <p:nvPr/>
        </p:nvSpPr>
        <p:spPr>
          <a:xfrm>
            <a:off x="4679212" y="4057207"/>
            <a:ext cx="858793" cy="8587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D985ED9-F1B5-9808-FAFD-E42B94532179}"/>
              </a:ext>
            </a:extLst>
          </p:cNvPr>
          <p:cNvSpPr/>
          <p:nvPr/>
        </p:nvSpPr>
        <p:spPr>
          <a:xfrm>
            <a:off x="8522406" y="4010770"/>
            <a:ext cx="858792" cy="8587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9B4A59E-5BC4-80CD-85E0-FA7659BFD62C}"/>
              </a:ext>
            </a:extLst>
          </p:cNvPr>
          <p:cNvSpPr/>
          <p:nvPr/>
        </p:nvSpPr>
        <p:spPr>
          <a:xfrm>
            <a:off x="10779785" y="-1630924"/>
            <a:ext cx="2747428" cy="27474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ADFD7-FCDC-06DC-AAE4-338C6ED4786E}"/>
              </a:ext>
            </a:extLst>
          </p:cNvPr>
          <p:cNvSpPr/>
          <p:nvPr/>
        </p:nvSpPr>
        <p:spPr>
          <a:xfrm>
            <a:off x="11591011" y="3871950"/>
            <a:ext cx="2747428" cy="27474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42A145-312E-6376-1B4D-18DA2E13D198}"/>
              </a:ext>
            </a:extLst>
          </p:cNvPr>
          <p:cNvSpPr txBox="1"/>
          <p:nvPr/>
        </p:nvSpPr>
        <p:spPr>
          <a:xfrm>
            <a:off x="-225280" y="387875"/>
            <a:ext cx="4353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MENAMBAH DATA JABATAN</a:t>
            </a:r>
            <a:endParaRPr lang="id-ID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A450F7-7610-35A5-4425-B09ED66BB007}"/>
              </a:ext>
            </a:extLst>
          </p:cNvPr>
          <p:cNvSpPr/>
          <p:nvPr/>
        </p:nvSpPr>
        <p:spPr>
          <a:xfrm>
            <a:off x="11353957" y="5881369"/>
            <a:ext cx="1676086" cy="16760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787A9D-0445-1CAB-578A-FED9C3D2F98B}"/>
              </a:ext>
            </a:extLst>
          </p:cNvPr>
          <p:cNvSpPr txBox="1"/>
          <p:nvPr/>
        </p:nvSpPr>
        <p:spPr>
          <a:xfrm>
            <a:off x="2160457" y="4869562"/>
            <a:ext cx="219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Dashboard -&gt;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Data Master -&gt;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Data </a:t>
            </a:r>
            <a:r>
              <a:rPr lang="en-US" sz="1200" dirty="0" err="1">
                <a:solidFill>
                  <a:schemeClr val="bg1"/>
                </a:solidFill>
                <a:latin typeface="Arial Black" panose="020B0A04020102020204" pitchFamily="34" charset="0"/>
              </a:rPr>
              <a:t>Jabatan</a:t>
            </a:r>
            <a:endParaRPr lang="en-US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E85D62-E28A-6C7B-8FD8-857DFB4A8506}"/>
              </a:ext>
            </a:extLst>
          </p:cNvPr>
          <p:cNvSpPr txBox="1"/>
          <p:nvPr/>
        </p:nvSpPr>
        <p:spPr>
          <a:xfrm>
            <a:off x="4147798" y="4899819"/>
            <a:ext cx="219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Halaman Data </a:t>
            </a:r>
            <a:r>
              <a:rPr lang="en-US" sz="1200" dirty="0" err="1">
                <a:solidFill>
                  <a:schemeClr val="bg1"/>
                </a:solidFill>
                <a:latin typeface="Arial Black" panose="020B0A04020102020204" pitchFamily="34" charset="0"/>
              </a:rPr>
              <a:t>Jabatan</a:t>
            </a:r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 -&gt;</a:t>
            </a:r>
            <a:r>
              <a:rPr lang="en-US" sz="1200" dirty="0" err="1">
                <a:solidFill>
                  <a:schemeClr val="bg1"/>
                </a:solidFill>
                <a:latin typeface="Arial Black" panose="020B0A04020102020204" pitchFamily="34" charset="0"/>
              </a:rPr>
              <a:t>Klik</a:t>
            </a:r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Black" panose="020B0A04020102020204" pitchFamily="34" charset="0"/>
              </a:rPr>
              <a:t>Tambah</a:t>
            </a:r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Black" panose="020B0A04020102020204" pitchFamily="34" charset="0"/>
              </a:rPr>
              <a:t>Jabatan</a:t>
            </a:r>
            <a:endParaRPr lang="en-US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254C87-8773-74C8-B37C-58D7EC29BE2D}"/>
              </a:ext>
            </a:extLst>
          </p:cNvPr>
          <p:cNvSpPr txBox="1"/>
          <p:nvPr/>
        </p:nvSpPr>
        <p:spPr>
          <a:xfrm>
            <a:off x="6069783" y="5014495"/>
            <a:ext cx="219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Isi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D0F689-B661-31EE-2DA3-2053BF83ED56}"/>
              </a:ext>
            </a:extLst>
          </p:cNvPr>
          <p:cNvSpPr txBox="1"/>
          <p:nvPr/>
        </p:nvSpPr>
        <p:spPr>
          <a:xfrm>
            <a:off x="7853750" y="4869562"/>
            <a:ext cx="219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Selesai</a:t>
            </a:r>
          </a:p>
        </p:txBody>
      </p:sp>
    </p:spTree>
    <p:extLst>
      <p:ext uri="{BB962C8B-B14F-4D97-AF65-F5344CB8AC3E}">
        <p14:creationId xmlns:p14="http://schemas.microsoft.com/office/powerpoint/2010/main" val="3265840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129A720-8E1B-EEF7-109A-900F15659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616" y="556004"/>
            <a:ext cx="5462893" cy="30728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9D20AD-D81E-F296-888F-398F6AC8F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55681" y="587365"/>
            <a:ext cx="6118445" cy="34416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241994-82AB-4475-D7FE-59789AB91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940118" y="466691"/>
            <a:ext cx="6380260" cy="35888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05E83F-5235-CE48-4CCE-762AEE8C3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46720" y="556004"/>
            <a:ext cx="5842584" cy="32864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B554EB-B773-6F80-E337-2A078AE353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817760" y="719513"/>
            <a:ext cx="5462893" cy="30728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D036F4-A76A-DCFE-0C0D-5887387559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713050" y="804415"/>
            <a:ext cx="5400963" cy="303804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820180F-BC0A-AD3B-FE46-76A723A8C08A}"/>
              </a:ext>
            </a:extLst>
          </p:cNvPr>
          <p:cNvSpPr/>
          <p:nvPr/>
        </p:nvSpPr>
        <p:spPr>
          <a:xfrm>
            <a:off x="-82922" y="10655"/>
            <a:ext cx="12414560" cy="6906298"/>
          </a:xfrm>
          <a:custGeom>
            <a:avLst/>
            <a:gdLst>
              <a:gd name="connsiteX0" fmla="*/ 3768613 w 12414560"/>
              <a:gd name="connsiteY0" fmla="*/ 895262 h 6906298"/>
              <a:gd name="connsiteX1" fmla="*/ 3313636 w 12414560"/>
              <a:gd name="connsiteY1" fmla="*/ 1350239 h 6906298"/>
              <a:gd name="connsiteX2" fmla="*/ 3313636 w 12414560"/>
              <a:gd name="connsiteY2" fmla="*/ 3170091 h 6906298"/>
              <a:gd name="connsiteX3" fmla="*/ 3768613 w 12414560"/>
              <a:gd name="connsiteY3" fmla="*/ 3625068 h 6906298"/>
              <a:gd name="connsiteX4" fmla="*/ 8423387 w 12414560"/>
              <a:gd name="connsiteY4" fmla="*/ 3625068 h 6906298"/>
              <a:gd name="connsiteX5" fmla="*/ 8878364 w 12414560"/>
              <a:gd name="connsiteY5" fmla="*/ 3170091 h 6906298"/>
              <a:gd name="connsiteX6" fmla="*/ 8878364 w 12414560"/>
              <a:gd name="connsiteY6" fmla="*/ 1350239 h 6906298"/>
              <a:gd name="connsiteX7" fmla="*/ 8423387 w 12414560"/>
              <a:gd name="connsiteY7" fmla="*/ 895262 h 6906298"/>
              <a:gd name="connsiteX8" fmla="*/ 0 w 12414560"/>
              <a:gd name="connsiteY8" fmla="*/ 0 h 6906298"/>
              <a:gd name="connsiteX9" fmla="*/ 12414560 w 12414560"/>
              <a:gd name="connsiteY9" fmla="*/ 0 h 6906298"/>
              <a:gd name="connsiteX10" fmla="*/ 12414560 w 12414560"/>
              <a:gd name="connsiteY10" fmla="*/ 6906298 h 6906298"/>
              <a:gd name="connsiteX11" fmla="*/ 0 w 12414560"/>
              <a:gd name="connsiteY11" fmla="*/ 6906298 h 6906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414560" h="6906298">
                <a:moveTo>
                  <a:pt x="3768613" y="895262"/>
                </a:moveTo>
                <a:cubicBezTo>
                  <a:pt x="3517336" y="895262"/>
                  <a:pt x="3313636" y="1098962"/>
                  <a:pt x="3313636" y="1350239"/>
                </a:cubicBezTo>
                <a:lnTo>
                  <a:pt x="3313636" y="3170091"/>
                </a:lnTo>
                <a:cubicBezTo>
                  <a:pt x="3313636" y="3421368"/>
                  <a:pt x="3517336" y="3625068"/>
                  <a:pt x="3768613" y="3625068"/>
                </a:cubicBezTo>
                <a:lnTo>
                  <a:pt x="8423387" y="3625068"/>
                </a:lnTo>
                <a:cubicBezTo>
                  <a:pt x="8674664" y="3625068"/>
                  <a:pt x="8878364" y="3421368"/>
                  <a:pt x="8878364" y="3170091"/>
                </a:cubicBezTo>
                <a:lnTo>
                  <a:pt x="8878364" y="1350239"/>
                </a:lnTo>
                <a:cubicBezTo>
                  <a:pt x="8878364" y="1098962"/>
                  <a:pt x="8674664" y="895262"/>
                  <a:pt x="8423387" y="895262"/>
                </a:cubicBezTo>
                <a:close/>
                <a:moveTo>
                  <a:pt x="0" y="0"/>
                </a:moveTo>
                <a:lnTo>
                  <a:pt x="12414560" y="0"/>
                </a:lnTo>
                <a:lnTo>
                  <a:pt x="12414560" y="6906298"/>
                </a:lnTo>
                <a:lnTo>
                  <a:pt x="0" y="6906298"/>
                </a:lnTo>
                <a:close/>
              </a:path>
            </a:pathLst>
          </a:cu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57C5BF-9AB7-6F5E-D3D3-D55F6735307E}"/>
              </a:ext>
            </a:extLst>
          </p:cNvPr>
          <p:cNvCxnSpPr/>
          <p:nvPr/>
        </p:nvCxnSpPr>
        <p:spPr>
          <a:xfrm>
            <a:off x="2181380" y="4440258"/>
            <a:ext cx="80518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DD593768-01CE-E80C-FABB-EF4196BB7105}"/>
              </a:ext>
            </a:extLst>
          </p:cNvPr>
          <p:cNvSpPr/>
          <p:nvPr/>
        </p:nvSpPr>
        <p:spPr>
          <a:xfrm>
            <a:off x="2818145" y="4023507"/>
            <a:ext cx="858793" cy="8587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E8DF00-6B10-07BF-43C0-56DA11024F30}"/>
              </a:ext>
            </a:extLst>
          </p:cNvPr>
          <p:cNvSpPr/>
          <p:nvPr/>
        </p:nvSpPr>
        <p:spPr>
          <a:xfrm>
            <a:off x="6599940" y="4019115"/>
            <a:ext cx="858793" cy="8587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BCACA72-9991-E94B-E32A-9BC090459915}"/>
              </a:ext>
            </a:extLst>
          </p:cNvPr>
          <p:cNvSpPr/>
          <p:nvPr/>
        </p:nvSpPr>
        <p:spPr>
          <a:xfrm>
            <a:off x="4679212" y="4057207"/>
            <a:ext cx="858793" cy="8587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D985ED9-F1B5-9808-FAFD-E42B94532179}"/>
              </a:ext>
            </a:extLst>
          </p:cNvPr>
          <p:cNvSpPr/>
          <p:nvPr/>
        </p:nvSpPr>
        <p:spPr>
          <a:xfrm>
            <a:off x="8383026" y="3866343"/>
            <a:ext cx="1240519" cy="12405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9B4A59E-5BC4-80CD-85E0-FA7659BFD62C}"/>
              </a:ext>
            </a:extLst>
          </p:cNvPr>
          <p:cNvSpPr/>
          <p:nvPr/>
        </p:nvSpPr>
        <p:spPr>
          <a:xfrm>
            <a:off x="10559983" y="-1363059"/>
            <a:ext cx="2747428" cy="27474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ADFD7-FCDC-06DC-AAE4-338C6ED4786E}"/>
              </a:ext>
            </a:extLst>
          </p:cNvPr>
          <p:cNvSpPr/>
          <p:nvPr/>
        </p:nvSpPr>
        <p:spPr>
          <a:xfrm>
            <a:off x="-967014" y="5037874"/>
            <a:ext cx="2747428" cy="27474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42A145-312E-6376-1B4D-18DA2E13D198}"/>
              </a:ext>
            </a:extLst>
          </p:cNvPr>
          <p:cNvSpPr txBox="1"/>
          <p:nvPr/>
        </p:nvSpPr>
        <p:spPr>
          <a:xfrm>
            <a:off x="-225280" y="387875"/>
            <a:ext cx="4353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MENAMBAH DATA JABATAN</a:t>
            </a:r>
            <a:endParaRPr lang="id-ID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A450F7-7610-35A5-4425-B09ED66BB007}"/>
              </a:ext>
            </a:extLst>
          </p:cNvPr>
          <p:cNvSpPr/>
          <p:nvPr/>
        </p:nvSpPr>
        <p:spPr>
          <a:xfrm>
            <a:off x="11493595" y="5898616"/>
            <a:ext cx="1676086" cy="16760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787A9D-0445-1CAB-578A-FED9C3D2F98B}"/>
              </a:ext>
            </a:extLst>
          </p:cNvPr>
          <p:cNvSpPr txBox="1"/>
          <p:nvPr/>
        </p:nvSpPr>
        <p:spPr>
          <a:xfrm>
            <a:off x="2160457" y="4869562"/>
            <a:ext cx="219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Dashboard -&gt;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Data Master -&gt;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Data </a:t>
            </a:r>
            <a:r>
              <a:rPr lang="en-US" sz="1200" dirty="0" err="1">
                <a:solidFill>
                  <a:schemeClr val="bg1"/>
                </a:solidFill>
                <a:latin typeface="Arial Black" panose="020B0A04020102020204" pitchFamily="34" charset="0"/>
              </a:rPr>
              <a:t>Jabatan</a:t>
            </a:r>
            <a:endParaRPr lang="en-US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E85D62-E28A-6C7B-8FD8-857DFB4A8506}"/>
              </a:ext>
            </a:extLst>
          </p:cNvPr>
          <p:cNvSpPr txBox="1"/>
          <p:nvPr/>
        </p:nvSpPr>
        <p:spPr>
          <a:xfrm>
            <a:off x="4147798" y="4899819"/>
            <a:ext cx="219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Halaman Data </a:t>
            </a:r>
            <a:r>
              <a:rPr lang="en-US" sz="1200" dirty="0" err="1">
                <a:solidFill>
                  <a:schemeClr val="bg1"/>
                </a:solidFill>
                <a:latin typeface="Arial Black" panose="020B0A04020102020204" pitchFamily="34" charset="0"/>
              </a:rPr>
              <a:t>Jabatan</a:t>
            </a:r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 -&gt;</a:t>
            </a:r>
            <a:r>
              <a:rPr lang="en-US" sz="1200" dirty="0" err="1">
                <a:solidFill>
                  <a:schemeClr val="bg1"/>
                </a:solidFill>
                <a:latin typeface="Arial Black" panose="020B0A04020102020204" pitchFamily="34" charset="0"/>
              </a:rPr>
              <a:t>Klik</a:t>
            </a:r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Black" panose="020B0A04020102020204" pitchFamily="34" charset="0"/>
              </a:rPr>
              <a:t>Tambah</a:t>
            </a:r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Black" panose="020B0A04020102020204" pitchFamily="34" charset="0"/>
              </a:rPr>
              <a:t>Jabatan</a:t>
            </a:r>
            <a:endParaRPr lang="en-US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254C87-8773-74C8-B37C-58D7EC29BE2D}"/>
              </a:ext>
            </a:extLst>
          </p:cNvPr>
          <p:cNvSpPr txBox="1"/>
          <p:nvPr/>
        </p:nvSpPr>
        <p:spPr>
          <a:xfrm>
            <a:off x="6056973" y="4896584"/>
            <a:ext cx="219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Isi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D0F689-B661-31EE-2DA3-2053BF83ED56}"/>
              </a:ext>
            </a:extLst>
          </p:cNvPr>
          <p:cNvSpPr txBox="1"/>
          <p:nvPr/>
        </p:nvSpPr>
        <p:spPr>
          <a:xfrm>
            <a:off x="7853750" y="5166682"/>
            <a:ext cx="219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Selesai</a:t>
            </a:r>
          </a:p>
        </p:txBody>
      </p:sp>
    </p:spTree>
    <p:extLst>
      <p:ext uri="{BB962C8B-B14F-4D97-AF65-F5344CB8AC3E}">
        <p14:creationId xmlns:p14="http://schemas.microsoft.com/office/powerpoint/2010/main" val="1501595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129A720-8E1B-EEF7-109A-900F15659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616" y="556004"/>
            <a:ext cx="5462893" cy="30728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9D20AD-D81E-F296-888F-398F6AC8F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55681" y="587365"/>
            <a:ext cx="6118445" cy="34416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241994-82AB-4475-D7FE-59789AB91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940118" y="466691"/>
            <a:ext cx="6380260" cy="35888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05E83F-5235-CE48-4CCE-762AEE8C3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46720" y="556004"/>
            <a:ext cx="5842584" cy="32864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B554EB-B773-6F80-E337-2A078AE353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817760" y="719513"/>
            <a:ext cx="5462893" cy="30728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D036F4-A76A-DCFE-0C0D-5887387559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709221" y="779382"/>
            <a:ext cx="5400963" cy="30380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820180F-BC0A-AD3B-FE46-76A723A8C08A}"/>
              </a:ext>
            </a:extLst>
          </p:cNvPr>
          <p:cNvSpPr/>
          <p:nvPr/>
        </p:nvSpPr>
        <p:spPr>
          <a:xfrm>
            <a:off x="-82922" y="10655"/>
            <a:ext cx="12414560" cy="6906298"/>
          </a:xfrm>
          <a:custGeom>
            <a:avLst/>
            <a:gdLst>
              <a:gd name="connsiteX0" fmla="*/ 3768613 w 12414560"/>
              <a:gd name="connsiteY0" fmla="*/ 895262 h 6906298"/>
              <a:gd name="connsiteX1" fmla="*/ 3313636 w 12414560"/>
              <a:gd name="connsiteY1" fmla="*/ 1350239 h 6906298"/>
              <a:gd name="connsiteX2" fmla="*/ 3313636 w 12414560"/>
              <a:gd name="connsiteY2" fmla="*/ 3170091 h 6906298"/>
              <a:gd name="connsiteX3" fmla="*/ 3768613 w 12414560"/>
              <a:gd name="connsiteY3" fmla="*/ 3625068 h 6906298"/>
              <a:gd name="connsiteX4" fmla="*/ 8423387 w 12414560"/>
              <a:gd name="connsiteY4" fmla="*/ 3625068 h 6906298"/>
              <a:gd name="connsiteX5" fmla="*/ 8878364 w 12414560"/>
              <a:gd name="connsiteY5" fmla="*/ 3170091 h 6906298"/>
              <a:gd name="connsiteX6" fmla="*/ 8878364 w 12414560"/>
              <a:gd name="connsiteY6" fmla="*/ 1350239 h 6906298"/>
              <a:gd name="connsiteX7" fmla="*/ 8423387 w 12414560"/>
              <a:gd name="connsiteY7" fmla="*/ 895262 h 6906298"/>
              <a:gd name="connsiteX8" fmla="*/ 0 w 12414560"/>
              <a:gd name="connsiteY8" fmla="*/ 0 h 6906298"/>
              <a:gd name="connsiteX9" fmla="*/ 12414560 w 12414560"/>
              <a:gd name="connsiteY9" fmla="*/ 0 h 6906298"/>
              <a:gd name="connsiteX10" fmla="*/ 12414560 w 12414560"/>
              <a:gd name="connsiteY10" fmla="*/ 6906298 h 6906298"/>
              <a:gd name="connsiteX11" fmla="*/ 0 w 12414560"/>
              <a:gd name="connsiteY11" fmla="*/ 6906298 h 6906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414560" h="6906298">
                <a:moveTo>
                  <a:pt x="3768613" y="895262"/>
                </a:moveTo>
                <a:cubicBezTo>
                  <a:pt x="3517336" y="895262"/>
                  <a:pt x="3313636" y="1098962"/>
                  <a:pt x="3313636" y="1350239"/>
                </a:cubicBezTo>
                <a:lnTo>
                  <a:pt x="3313636" y="3170091"/>
                </a:lnTo>
                <a:cubicBezTo>
                  <a:pt x="3313636" y="3421368"/>
                  <a:pt x="3517336" y="3625068"/>
                  <a:pt x="3768613" y="3625068"/>
                </a:cubicBezTo>
                <a:lnTo>
                  <a:pt x="8423387" y="3625068"/>
                </a:lnTo>
                <a:cubicBezTo>
                  <a:pt x="8674664" y="3625068"/>
                  <a:pt x="8878364" y="3421368"/>
                  <a:pt x="8878364" y="3170091"/>
                </a:cubicBezTo>
                <a:lnTo>
                  <a:pt x="8878364" y="1350239"/>
                </a:lnTo>
                <a:cubicBezTo>
                  <a:pt x="8878364" y="1098962"/>
                  <a:pt x="8674664" y="895262"/>
                  <a:pt x="8423387" y="895262"/>
                </a:cubicBezTo>
                <a:close/>
                <a:moveTo>
                  <a:pt x="0" y="0"/>
                </a:moveTo>
                <a:lnTo>
                  <a:pt x="12414560" y="0"/>
                </a:lnTo>
                <a:lnTo>
                  <a:pt x="12414560" y="6906298"/>
                </a:lnTo>
                <a:lnTo>
                  <a:pt x="0" y="6906298"/>
                </a:lnTo>
                <a:close/>
              </a:path>
            </a:pathLst>
          </a:cu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57C5BF-9AB7-6F5E-D3D3-D55F6735307E}"/>
              </a:ext>
            </a:extLst>
          </p:cNvPr>
          <p:cNvCxnSpPr>
            <a:cxnSpLocks/>
          </p:cNvCxnSpPr>
          <p:nvPr/>
        </p:nvCxnSpPr>
        <p:spPr>
          <a:xfrm>
            <a:off x="-82922" y="4440258"/>
            <a:ext cx="124145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DD593768-01CE-E80C-FABB-EF4196BB7105}"/>
              </a:ext>
            </a:extLst>
          </p:cNvPr>
          <p:cNvSpPr/>
          <p:nvPr/>
        </p:nvSpPr>
        <p:spPr>
          <a:xfrm>
            <a:off x="-583497" y="6478446"/>
            <a:ext cx="858793" cy="8587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E8DF00-6B10-07BF-43C0-56DA11024F30}"/>
              </a:ext>
            </a:extLst>
          </p:cNvPr>
          <p:cNvSpPr/>
          <p:nvPr/>
        </p:nvSpPr>
        <p:spPr>
          <a:xfrm>
            <a:off x="6130814" y="6493734"/>
            <a:ext cx="858793" cy="8587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BCACA72-9991-E94B-E32A-9BC090459915}"/>
              </a:ext>
            </a:extLst>
          </p:cNvPr>
          <p:cNvSpPr/>
          <p:nvPr/>
        </p:nvSpPr>
        <p:spPr>
          <a:xfrm>
            <a:off x="12037119" y="5261096"/>
            <a:ext cx="858793" cy="8587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D985ED9-F1B5-9808-FAFD-E42B94532179}"/>
              </a:ext>
            </a:extLst>
          </p:cNvPr>
          <p:cNvSpPr/>
          <p:nvPr/>
        </p:nvSpPr>
        <p:spPr>
          <a:xfrm>
            <a:off x="8444738" y="6294521"/>
            <a:ext cx="1240519" cy="12405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9B4A59E-5BC4-80CD-85E0-FA7659BFD62C}"/>
              </a:ext>
            </a:extLst>
          </p:cNvPr>
          <p:cNvSpPr/>
          <p:nvPr/>
        </p:nvSpPr>
        <p:spPr>
          <a:xfrm>
            <a:off x="-2248878" y="-6680066"/>
            <a:ext cx="17872034" cy="178720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ADFD7-FCDC-06DC-AAE4-338C6ED4786E}"/>
              </a:ext>
            </a:extLst>
          </p:cNvPr>
          <p:cNvSpPr/>
          <p:nvPr/>
        </p:nvSpPr>
        <p:spPr>
          <a:xfrm>
            <a:off x="-4387888" y="5037874"/>
            <a:ext cx="2747428" cy="27474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42A145-312E-6376-1B4D-18DA2E13D198}"/>
              </a:ext>
            </a:extLst>
          </p:cNvPr>
          <p:cNvSpPr txBox="1"/>
          <p:nvPr/>
        </p:nvSpPr>
        <p:spPr>
          <a:xfrm>
            <a:off x="-225280" y="387875"/>
            <a:ext cx="4353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MENAMBAH DATA JABATAN</a:t>
            </a:r>
            <a:endParaRPr lang="id-ID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A450F7-7610-35A5-4425-B09ED66BB007}"/>
              </a:ext>
            </a:extLst>
          </p:cNvPr>
          <p:cNvSpPr/>
          <p:nvPr/>
        </p:nvSpPr>
        <p:spPr>
          <a:xfrm>
            <a:off x="11493595" y="5898616"/>
            <a:ext cx="1676086" cy="16760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A7C026-3465-606C-4571-5026BA7D453D}"/>
              </a:ext>
            </a:extLst>
          </p:cNvPr>
          <p:cNvSpPr txBox="1"/>
          <p:nvPr/>
        </p:nvSpPr>
        <p:spPr>
          <a:xfrm>
            <a:off x="3869567" y="2582523"/>
            <a:ext cx="4353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  <a:latin typeface="Arial Black" panose="020B0A04020102020204" pitchFamily="34" charset="0"/>
              </a:rPr>
              <a:t>MENAMBAH DATA PANGKAT</a:t>
            </a:r>
            <a:endParaRPr lang="id-ID" sz="2400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AA9684D-03D7-E367-5CFD-378BE317EF46}"/>
              </a:ext>
            </a:extLst>
          </p:cNvPr>
          <p:cNvSpPr/>
          <p:nvPr/>
        </p:nvSpPr>
        <p:spPr>
          <a:xfrm>
            <a:off x="6124358" y="11163462"/>
            <a:ext cx="1903911" cy="190391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Isi Data</a:t>
            </a:r>
            <a:endParaRPr lang="id-ID" sz="12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5975537-94F4-F2ED-A6C8-C5080A0ADC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7974" y="-6782585"/>
            <a:ext cx="3447738" cy="19393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EE33581-CD68-D694-5F22-5AFD74BFFB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57974" y="-4682987"/>
            <a:ext cx="3477718" cy="19562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48DBCC-85AA-C25D-130F-B24CCC98F8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11316" y="-2508765"/>
            <a:ext cx="3477718" cy="19562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EA1E4990-2B67-11F7-0549-BA7C5BA8FF58}"/>
              </a:ext>
            </a:extLst>
          </p:cNvPr>
          <p:cNvSpPr/>
          <p:nvPr/>
        </p:nvSpPr>
        <p:spPr>
          <a:xfrm>
            <a:off x="6124358" y="7473689"/>
            <a:ext cx="1903911" cy="190391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Dashboard-&gt; Data Master -&gt; Data </a:t>
            </a:r>
            <a:r>
              <a:rPr lang="en-US" sz="1200" dirty="0" err="1"/>
              <a:t>Pangkat</a:t>
            </a:r>
            <a:endParaRPr lang="id-ID" sz="120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2F41277-6303-40EE-47E4-680AEEC240A3}"/>
              </a:ext>
            </a:extLst>
          </p:cNvPr>
          <p:cNvSpPr/>
          <p:nvPr/>
        </p:nvSpPr>
        <p:spPr>
          <a:xfrm>
            <a:off x="6124358" y="9512879"/>
            <a:ext cx="1903911" cy="190391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Halaman </a:t>
            </a:r>
            <a:r>
              <a:rPr lang="en-US" sz="1200" dirty="0" err="1"/>
              <a:t>Pangkat</a:t>
            </a:r>
            <a:r>
              <a:rPr lang="en-US" sz="1200" dirty="0"/>
              <a:t> -&gt; </a:t>
            </a:r>
            <a:r>
              <a:rPr lang="en-US" sz="1200" dirty="0" err="1"/>
              <a:t>Klik</a:t>
            </a:r>
            <a:r>
              <a:rPr lang="en-US" sz="1200" dirty="0"/>
              <a:t> </a:t>
            </a:r>
            <a:r>
              <a:rPr lang="en-US" sz="1200" dirty="0" err="1"/>
              <a:t>Tambah</a:t>
            </a:r>
            <a:r>
              <a:rPr lang="en-US" sz="1200" dirty="0"/>
              <a:t> </a:t>
            </a:r>
            <a:r>
              <a:rPr lang="en-US" sz="1200" dirty="0" err="1"/>
              <a:t>Pangakat</a:t>
            </a:r>
            <a:endParaRPr lang="id-ID" sz="120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5B356EC-B183-E282-9C9D-E79958660EEB}"/>
              </a:ext>
            </a:extLst>
          </p:cNvPr>
          <p:cNvSpPr/>
          <p:nvPr/>
        </p:nvSpPr>
        <p:spPr>
          <a:xfrm>
            <a:off x="6124358" y="11552069"/>
            <a:ext cx="1903911" cy="190391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Isi Data</a:t>
            </a:r>
            <a:endParaRPr lang="id-ID" sz="120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BC28ACE-10B9-3956-1E99-23B6D428F8C8}"/>
              </a:ext>
            </a:extLst>
          </p:cNvPr>
          <p:cNvSpPr/>
          <p:nvPr/>
        </p:nvSpPr>
        <p:spPr>
          <a:xfrm>
            <a:off x="-2582974" y="4353268"/>
            <a:ext cx="1903911" cy="190391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Selesai</a:t>
            </a:r>
            <a:endParaRPr lang="id-ID" sz="1200" dirty="0"/>
          </a:p>
        </p:txBody>
      </p:sp>
    </p:spTree>
    <p:extLst>
      <p:ext uri="{BB962C8B-B14F-4D97-AF65-F5344CB8AC3E}">
        <p14:creationId xmlns:p14="http://schemas.microsoft.com/office/powerpoint/2010/main" val="1732136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57C5BF-9AB7-6F5E-D3D3-D55F6735307E}"/>
              </a:ext>
            </a:extLst>
          </p:cNvPr>
          <p:cNvCxnSpPr>
            <a:cxnSpLocks/>
          </p:cNvCxnSpPr>
          <p:nvPr/>
        </p:nvCxnSpPr>
        <p:spPr>
          <a:xfrm>
            <a:off x="-82922" y="4440258"/>
            <a:ext cx="124145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DD593768-01CE-E80C-FABB-EF4196BB7105}"/>
              </a:ext>
            </a:extLst>
          </p:cNvPr>
          <p:cNvSpPr/>
          <p:nvPr/>
        </p:nvSpPr>
        <p:spPr>
          <a:xfrm>
            <a:off x="-583497" y="6478446"/>
            <a:ext cx="858793" cy="8587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E8DF00-6B10-07BF-43C0-56DA11024F30}"/>
              </a:ext>
            </a:extLst>
          </p:cNvPr>
          <p:cNvSpPr/>
          <p:nvPr/>
        </p:nvSpPr>
        <p:spPr>
          <a:xfrm>
            <a:off x="6124358" y="6592344"/>
            <a:ext cx="858793" cy="8587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BCACA72-9991-E94B-E32A-9BC090459915}"/>
              </a:ext>
            </a:extLst>
          </p:cNvPr>
          <p:cNvSpPr/>
          <p:nvPr/>
        </p:nvSpPr>
        <p:spPr>
          <a:xfrm>
            <a:off x="12037119" y="5261096"/>
            <a:ext cx="858793" cy="8587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D985ED9-F1B5-9808-FAFD-E42B94532179}"/>
              </a:ext>
            </a:extLst>
          </p:cNvPr>
          <p:cNvSpPr/>
          <p:nvPr/>
        </p:nvSpPr>
        <p:spPr>
          <a:xfrm>
            <a:off x="8444738" y="6294521"/>
            <a:ext cx="1240519" cy="12405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ADFD7-FCDC-06DC-AAE4-338C6ED4786E}"/>
              </a:ext>
            </a:extLst>
          </p:cNvPr>
          <p:cNvSpPr/>
          <p:nvPr/>
        </p:nvSpPr>
        <p:spPr>
          <a:xfrm>
            <a:off x="-4387888" y="5037874"/>
            <a:ext cx="2747428" cy="27474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A450F7-7610-35A5-4425-B09ED66BB007}"/>
              </a:ext>
            </a:extLst>
          </p:cNvPr>
          <p:cNvSpPr/>
          <p:nvPr/>
        </p:nvSpPr>
        <p:spPr>
          <a:xfrm>
            <a:off x="11775732" y="5858954"/>
            <a:ext cx="1676086" cy="16760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46D77C-315A-C4B1-8FCC-52F8C347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7974" y="53296"/>
            <a:ext cx="3447738" cy="19393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ACE7D9-2D82-8162-561D-8F5161EA3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974" y="2152894"/>
            <a:ext cx="3477718" cy="19562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8F7121-816C-B3DB-AC68-3A93D79D9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316" y="4327116"/>
            <a:ext cx="3477718" cy="19562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F963C7A-9621-5053-F603-9421BD9BF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667" y="4440258"/>
            <a:ext cx="3882452" cy="19562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909B2C21-41DD-F7B7-C98E-8349D6075FF9}"/>
              </a:ext>
            </a:extLst>
          </p:cNvPr>
          <p:cNvSpPr/>
          <p:nvPr/>
        </p:nvSpPr>
        <p:spPr>
          <a:xfrm>
            <a:off x="6124358" y="248983"/>
            <a:ext cx="1903911" cy="190391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Dashboard-&gt; Data Master -&gt; Data </a:t>
            </a:r>
            <a:r>
              <a:rPr lang="en-US" sz="1200" dirty="0" err="1"/>
              <a:t>Pangkat</a:t>
            </a:r>
            <a:endParaRPr lang="id-ID" sz="12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A47EF69-313F-B352-A579-18F7E90657F8}"/>
              </a:ext>
            </a:extLst>
          </p:cNvPr>
          <p:cNvSpPr/>
          <p:nvPr/>
        </p:nvSpPr>
        <p:spPr>
          <a:xfrm>
            <a:off x="6124358" y="2288173"/>
            <a:ext cx="1903911" cy="190391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Halaman </a:t>
            </a:r>
            <a:r>
              <a:rPr lang="en-US" sz="1200" dirty="0" err="1"/>
              <a:t>Pangkat</a:t>
            </a:r>
            <a:r>
              <a:rPr lang="en-US" sz="1200" dirty="0"/>
              <a:t> -&gt; </a:t>
            </a:r>
            <a:r>
              <a:rPr lang="en-US" sz="1200" dirty="0" err="1"/>
              <a:t>Klik</a:t>
            </a:r>
            <a:r>
              <a:rPr lang="en-US" sz="1200" dirty="0"/>
              <a:t> </a:t>
            </a:r>
            <a:r>
              <a:rPr lang="en-US" sz="1200" dirty="0" err="1"/>
              <a:t>Tambah</a:t>
            </a:r>
            <a:r>
              <a:rPr lang="en-US" sz="1200" dirty="0"/>
              <a:t> </a:t>
            </a:r>
            <a:r>
              <a:rPr lang="en-US" sz="1200" dirty="0" err="1"/>
              <a:t>Pangakat</a:t>
            </a:r>
            <a:endParaRPr lang="id-ID" sz="12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3F2B046-8A89-EE3B-CED4-E28D85FDB7D1}"/>
              </a:ext>
            </a:extLst>
          </p:cNvPr>
          <p:cNvSpPr/>
          <p:nvPr/>
        </p:nvSpPr>
        <p:spPr>
          <a:xfrm>
            <a:off x="6124358" y="4327363"/>
            <a:ext cx="1903911" cy="190391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Isi Data</a:t>
            </a:r>
            <a:endParaRPr lang="id-ID" sz="12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CA42E82-C8D1-CB1A-191D-2EB7914D38EA}"/>
              </a:ext>
            </a:extLst>
          </p:cNvPr>
          <p:cNvSpPr/>
          <p:nvPr/>
        </p:nvSpPr>
        <p:spPr>
          <a:xfrm>
            <a:off x="4131626" y="4353268"/>
            <a:ext cx="1903911" cy="190391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Selesai</a:t>
            </a:r>
            <a:endParaRPr lang="id-ID" sz="12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9B4A59E-5BC4-80CD-85E0-FA7659BFD62C}"/>
              </a:ext>
            </a:extLst>
          </p:cNvPr>
          <p:cNvSpPr/>
          <p:nvPr/>
        </p:nvSpPr>
        <p:spPr>
          <a:xfrm>
            <a:off x="-381070" y="-1155872"/>
            <a:ext cx="4895214" cy="489521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chemeClr val="accent6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A7C026-3465-606C-4571-5026BA7D453D}"/>
              </a:ext>
            </a:extLst>
          </p:cNvPr>
          <p:cNvSpPr txBox="1"/>
          <p:nvPr/>
        </p:nvSpPr>
        <p:spPr>
          <a:xfrm>
            <a:off x="0" y="876236"/>
            <a:ext cx="4353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MENAMBAH DATA PANGKAT</a:t>
            </a:r>
            <a:endParaRPr lang="id-ID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430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57C5BF-9AB7-6F5E-D3D3-D55F6735307E}"/>
              </a:ext>
            </a:extLst>
          </p:cNvPr>
          <p:cNvCxnSpPr>
            <a:cxnSpLocks/>
          </p:cNvCxnSpPr>
          <p:nvPr/>
        </p:nvCxnSpPr>
        <p:spPr>
          <a:xfrm>
            <a:off x="-82922" y="4440258"/>
            <a:ext cx="124145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DD593768-01CE-E80C-FABB-EF4196BB7105}"/>
              </a:ext>
            </a:extLst>
          </p:cNvPr>
          <p:cNvSpPr/>
          <p:nvPr/>
        </p:nvSpPr>
        <p:spPr>
          <a:xfrm>
            <a:off x="-583497" y="6478446"/>
            <a:ext cx="858793" cy="8587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E8DF00-6B10-07BF-43C0-56DA11024F30}"/>
              </a:ext>
            </a:extLst>
          </p:cNvPr>
          <p:cNvSpPr/>
          <p:nvPr/>
        </p:nvSpPr>
        <p:spPr>
          <a:xfrm>
            <a:off x="6124358" y="6592344"/>
            <a:ext cx="858793" cy="8587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BCACA72-9991-E94B-E32A-9BC090459915}"/>
              </a:ext>
            </a:extLst>
          </p:cNvPr>
          <p:cNvSpPr/>
          <p:nvPr/>
        </p:nvSpPr>
        <p:spPr>
          <a:xfrm>
            <a:off x="12037119" y="5261096"/>
            <a:ext cx="858793" cy="8587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D985ED9-F1B5-9808-FAFD-E42B94532179}"/>
              </a:ext>
            </a:extLst>
          </p:cNvPr>
          <p:cNvSpPr/>
          <p:nvPr/>
        </p:nvSpPr>
        <p:spPr>
          <a:xfrm>
            <a:off x="8444738" y="6294521"/>
            <a:ext cx="1240519" cy="12405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A450F7-7610-35A5-4425-B09ED66BB007}"/>
              </a:ext>
            </a:extLst>
          </p:cNvPr>
          <p:cNvSpPr/>
          <p:nvPr/>
        </p:nvSpPr>
        <p:spPr>
          <a:xfrm>
            <a:off x="11775732" y="5858954"/>
            <a:ext cx="1676086" cy="16760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46D77C-315A-C4B1-8FCC-52F8C347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7974" y="53296"/>
            <a:ext cx="3447738" cy="19393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ACE7D9-2D82-8162-561D-8F5161EA3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974" y="2152894"/>
            <a:ext cx="3477718" cy="19562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8F7121-816C-B3DB-AC68-3A93D79D9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316" y="4327116"/>
            <a:ext cx="3477718" cy="195621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F963C7A-9621-5053-F603-9421BD9BF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667" y="4440258"/>
            <a:ext cx="3882452" cy="1956217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909B2C21-41DD-F7B7-C98E-8349D6075FF9}"/>
              </a:ext>
            </a:extLst>
          </p:cNvPr>
          <p:cNvSpPr/>
          <p:nvPr/>
        </p:nvSpPr>
        <p:spPr>
          <a:xfrm>
            <a:off x="6124358" y="248983"/>
            <a:ext cx="1903911" cy="190391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Dashboard-&gt; Data Master -&gt; Data </a:t>
            </a:r>
            <a:r>
              <a:rPr lang="en-US" sz="1200" dirty="0" err="1"/>
              <a:t>Pangkat</a:t>
            </a:r>
            <a:endParaRPr lang="id-ID" sz="12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A47EF69-313F-B352-A579-18F7E90657F8}"/>
              </a:ext>
            </a:extLst>
          </p:cNvPr>
          <p:cNvSpPr/>
          <p:nvPr/>
        </p:nvSpPr>
        <p:spPr>
          <a:xfrm>
            <a:off x="6124358" y="2288173"/>
            <a:ext cx="1903911" cy="190391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Halaman </a:t>
            </a:r>
            <a:r>
              <a:rPr lang="en-US" sz="1200" dirty="0" err="1"/>
              <a:t>Pangkat</a:t>
            </a:r>
            <a:r>
              <a:rPr lang="en-US" sz="1200" dirty="0"/>
              <a:t> -&gt; </a:t>
            </a:r>
            <a:r>
              <a:rPr lang="en-US" sz="1200" dirty="0" err="1"/>
              <a:t>Klik</a:t>
            </a:r>
            <a:r>
              <a:rPr lang="en-US" sz="1200" dirty="0"/>
              <a:t> </a:t>
            </a:r>
            <a:r>
              <a:rPr lang="en-US" sz="1200" dirty="0" err="1"/>
              <a:t>Tambah</a:t>
            </a:r>
            <a:r>
              <a:rPr lang="en-US" sz="1200" dirty="0"/>
              <a:t> </a:t>
            </a:r>
            <a:r>
              <a:rPr lang="en-US" sz="1200" dirty="0" err="1"/>
              <a:t>Pangakat</a:t>
            </a:r>
            <a:endParaRPr lang="id-ID" sz="12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3F2B046-8A89-EE3B-CED4-E28D85FDB7D1}"/>
              </a:ext>
            </a:extLst>
          </p:cNvPr>
          <p:cNvSpPr/>
          <p:nvPr/>
        </p:nvSpPr>
        <p:spPr>
          <a:xfrm>
            <a:off x="6124358" y="4327363"/>
            <a:ext cx="1903911" cy="190391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Isi Data</a:t>
            </a:r>
            <a:endParaRPr lang="id-ID" sz="12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CA42E82-C8D1-CB1A-191D-2EB7914D38EA}"/>
              </a:ext>
            </a:extLst>
          </p:cNvPr>
          <p:cNvSpPr/>
          <p:nvPr/>
        </p:nvSpPr>
        <p:spPr>
          <a:xfrm>
            <a:off x="4131626" y="4353268"/>
            <a:ext cx="1903911" cy="190391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Selesai</a:t>
            </a:r>
            <a:endParaRPr lang="id-ID" sz="12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9B4A59E-5BC4-80CD-85E0-FA7659BFD62C}"/>
              </a:ext>
            </a:extLst>
          </p:cNvPr>
          <p:cNvSpPr/>
          <p:nvPr/>
        </p:nvSpPr>
        <p:spPr>
          <a:xfrm>
            <a:off x="-3139693" y="-4542941"/>
            <a:ext cx="17740114" cy="1774011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chemeClr val="accent6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A7C026-3465-606C-4571-5026BA7D453D}"/>
              </a:ext>
            </a:extLst>
          </p:cNvPr>
          <p:cNvSpPr txBox="1"/>
          <p:nvPr/>
        </p:nvSpPr>
        <p:spPr>
          <a:xfrm>
            <a:off x="3834027" y="2768183"/>
            <a:ext cx="4353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MENAMBAH DATA PROFESI</a:t>
            </a:r>
            <a:endParaRPr lang="id-ID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837AD4-F7F5-0E39-4361-E86A5298DC82}"/>
              </a:ext>
            </a:extLst>
          </p:cNvPr>
          <p:cNvSpPr/>
          <p:nvPr/>
        </p:nvSpPr>
        <p:spPr>
          <a:xfrm>
            <a:off x="12352466" y="4556799"/>
            <a:ext cx="10687987" cy="527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ADFD7-FCDC-06DC-AAE4-338C6ED4786E}"/>
              </a:ext>
            </a:extLst>
          </p:cNvPr>
          <p:cNvSpPr/>
          <p:nvPr/>
        </p:nvSpPr>
        <p:spPr>
          <a:xfrm>
            <a:off x="-5444768" y="4537274"/>
            <a:ext cx="742292" cy="7422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0EC5D5C-AB84-DCB2-69B4-5BFC7E8ED503}"/>
              </a:ext>
            </a:extLst>
          </p:cNvPr>
          <p:cNvSpPr/>
          <p:nvPr/>
        </p:nvSpPr>
        <p:spPr>
          <a:xfrm>
            <a:off x="-4619043" y="4537274"/>
            <a:ext cx="742292" cy="7422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165D84-9698-5544-B81B-D600535D9F93}"/>
              </a:ext>
            </a:extLst>
          </p:cNvPr>
          <p:cNvSpPr/>
          <p:nvPr/>
        </p:nvSpPr>
        <p:spPr>
          <a:xfrm>
            <a:off x="-3787930" y="4540431"/>
            <a:ext cx="742292" cy="7422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F18DDB4-358C-7F89-FF6F-6A8E3B12AE67}"/>
              </a:ext>
            </a:extLst>
          </p:cNvPr>
          <p:cNvSpPr/>
          <p:nvPr/>
        </p:nvSpPr>
        <p:spPr>
          <a:xfrm>
            <a:off x="-5441020" y="4185653"/>
            <a:ext cx="742292" cy="7422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B2EA5BE-E0EA-9B07-F0FA-B4ECEE5DA0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781994" y="1550686"/>
            <a:ext cx="3988128" cy="22433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8716BE-A8B6-CD83-54BC-06A16C6C8E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2110" y="9179168"/>
            <a:ext cx="4131626" cy="23240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FCD63E-89B9-318F-F167-15F6684A70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52466" y="1769255"/>
            <a:ext cx="3834027" cy="21566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221ED70-8715-D90E-E91A-F47394E3C7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20101" y="8953735"/>
            <a:ext cx="4175811" cy="23488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41455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7830E234-0A93-CD6D-BD6A-312F5B96E0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85" t="11517" r="21857" b="15440"/>
          <a:stretch/>
        </p:blipFill>
        <p:spPr>
          <a:xfrm>
            <a:off x="12523305" y="7781328"/>
            <a:ext cx="9165572" cy="63981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80439D-F67C-C4D7-CE2F-C2ABD97907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29" t="7027"/>
          <a:stretch/>
        </p:blipFill>
        <p:spPr>
          <a:xfrm>
            <a:off x="3379304" y="0"/>
            <a:ext cx="8812696" cy="5342209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pic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4D562706-1099-BDE3-2B0D-A52726B4FB6B}"/>
              </a:ext>
            </a:extLst>
          </p:cNvPr>
          <p:cNvSpPr/>
          <p:nvPr/>
        </p:nvSpPr>
        <p:spPr>
          <a:xfrm rot="16200000">
            <a:off x="3220069" y="-2113931"/>
            <a:ext cx="6608939" cy="11334923"/>
          </a:xfrm>
          <a:prstGeom prst="rt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AECA85-4C17-1B17-56B3-2F0D706532B6}"/>
              </a:ext>
            </a:extLst>
          </p:cNvPr>
          <p:cNvSpPr txBox="1"/>
          <p:nvPr/>
        </p:nvSpPr>
        <p:spPr>
          <a:xfrm>
            <a:off x="4882631" y="5022886"/>
            <a:ext cx="70883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Data Pegawai yang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otomatis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diurutkan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sesuai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ketentuan</a:t>
            </a:r>
            <a:endParaRPr lang="id-ID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8F8902D-FD96-CF2D-AB51-1266ED48F2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32026" y="2"/>
            <a:ext cx="12191999" cy="685799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062ABD0-67C1-A54F-987D-D96B2ED31C06}"/>
              </a:ext>
            </a:extLst>
          </p:cNvPr>
          <p:cNvSpPr/>
          <p:nvPr/>
        </p:nvSpPr>
        <p:spPr>
          <a:xfrm>
            <a:off x="-14332026" y="1"/>
            <a:ext cx="12192000" cy="6857999"/>
          </a:xfrm>
          <a:prstGeom prst="rect">
            <a:avLst/>
          </a:prstGeom>
          <a:solidFill>
            <a:srgbClr val="000000">
              <a:alpha val="6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8286C2-59A7-8C3D-08EE-438BD07521E0}"/>
              </a:ext>
            </a:extLst>
          </p:cNvPr>
          <p:cNvSpPr txBox="1"/>
          <p:nvPr/>
        </p:nvSpPr>
        <p:spPr>
          <a:xfrm>
            <a:off x="-10844220" y="2761228"/>
            <a:ext cx="2190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i="1" dirty="0">
                <a:solidFill>
                  <a:schemeClr val="accent6"/>
                </a:solidFill>
                <a:latin typeface="Arial Black" panose="020B0A04020102020204" pitchFamily="34" charset="0"/>
              </a:rPr>
              <a:t>ASIK</a:t>
            </a:r>
            <a:endParaRPr lang="id-ID" sz="5400" i="1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BE3734-A6CA-F967-676E-3F02AEFC7655}"/>
              </a:ext>
            </a:extLst>
          </p:cNvPr>
          <p:cNvSpPr txBox="1"/>
          <p:nvPr/>
        </p:nvSpPr>
        <p:spPr>
          <a:xfrm>
            <a:off x="-8827906" y="2761228"/>
            <a:ext cx="3038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i="1" dirty="0">
                <a:solidFill>
                  <a:schemeClr val="accent6"/>
                </a:solidFill>
                <a:latin typeface="Arial Black" panose="020B0A04020102020204" pitchFamily="34" charset="0"/>
              </a:rPr>
              <a:t>RUBINI</a:t>
            </a:r>
            <a:endParaRPr lang="id-ID" sz="5400" i="1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740E273-CAC0-8E90-6690-68BB1EB269B3}"/>
              </a:ext>
            </a:extLst>
          </p:cNvPr>
          <p:cNvCxnSpPr/>
          <p:nvPr/>
        </p:nvCxnSpPr>
        <p:spPr>
          <a:xfrm>
            <a:off x="-11290246" y="3684558"/>
            <a:ext cx="572899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269475D-CA6F-4A51-FAB4-9AC2F0CD28A5}"/>
              </a:ext>
            </a:extLst>
          </p:cNvPr>
          <p:cNvSpPr txBox="1"/>
          <p:nvPr/>
        </p:nvSpPr>
        <p:spPr>
          <a:xfrm>
            <a:off x="-10627915" y="3759202"/>
            <a:ext cx="5066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>
                <a:solidFill>
                  <a:schemeClr val="accent6"/>
                </a:solidFill>
              </a:rPr>
              <a:t>Aplikasi</a:t>
            </a:r>
            <a:r>
              <a:rPr lang="en-US" sz="1200" i="1" dirty="0">
                <a:solidFill>
                  <a:schemeClr val="accent6"/>
                </a:solidFill>
              </a:rPr>
              <a:t> </a:t>
            </a:r>
            <a:r>
              <a:rPr lang="en-US" sz="1200" i="1" dirty="0" err="1">
                <a:solidFill>
                  <a:schemeClr val="accent6"/>
                </a:solidFill>
              </a:rPr>
              <a:t>Sistem</a:t>
            </a:r>
            <a:r>
              <a:rPr lang="en-US" sz="1200" i="1" dirty="0">
                <a:solidFill>
                  <a:schemeClr val="accent6"/>
                </a:solidFill>
              </a:rPr>
              <a:t> </a:t>
            </a:r>
            <a:r>
              <a:rPr lang="en-US" sz="1200" i="1" dirty="0" err="1">
                <a:solidFill>
                  <a:schemeClr val="accent6"/>
                </a:solidFill>
              </a:rPr>
              <a:t>Informasi</a:t>
            </a:r>
            <a:r>
              <a:rPr lang="en-US" sz="1200" i="1" dirty="0">
                <a:solidFill>
                  <a:schemeClr val="accent6"/>
                </a:solidFill>
              </a:rPr>
              <a:t> </a:t>
            </a:r>
            <a:r>
              <a:rPr lang="en-US" sz="1200" i="1" dirty="0" err="1">
                <a:solidFill>
                  <a:schemeClr val="accent6"/>
                </a:solidFill>
              </a:rPr>
              <a:t>Kepegawaian</a:t>
            </a:r>
            <a:r>
              <a:rPr lang="en-US" sz="1200" i="1" dirty="0">
                <a:solidFill>
                  <a:schemeClr val="accent6"/>
                </a:solidFill>
              </a:rPr>
              <a:t> </a:t>
            </a:r>
            <a:r>
              <a:rPr lang="id-ID" sz="1200" b="0" i="1" dirty="0">
                <a:solidFill>
                  <a:schemeClr val="accent6"/>
                </a:solidFill>
                <a:effectLst/>
              </a:rPr>
              <a:t>RSUD dr. </a:t>
            </a:r>
            <a:r>
              <a:rPr lang="id-ID" sz="1200" b="0" i="1" dirty="0" err="1">
                <a:solidFill>
                  <a:schemeClr val="accent6"/>
                </a:solidFill>
                <a:effectLst/>
              </a:rPr>
              <a:t>Rubini</a:t>
            </a:r>
            <a:r>
              <a:rPr lang="id-ID" sz="1200" b="0" i="1" dirty="0">
                <a:solidFill>
                  <a:schemeClr val="accent6"/>
                </a:solidFill>
                <a:effectLst/>
              </a:rPr>
              <a:t> Mempawah</a:t>
            </a:r>
            <a:endParaRPr lang="id-ID" sz="1200" i="1" dirty="0">
              <a:solidFill>
                <a:schemeClr val="accent6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586D31B-73B1-80BE-8892-9D2BE2AFDB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8076" y="1763754"/>
            <a:ext cx="704656" cy="99747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F00B0F1-6E5F-419D-3EE1-027A8CA15ED9}"/>
              </a:ext>
            </a:extLst>
          </p:cNvPr>
          <p:cNvSpPr txBox="1"/>
          <p:nvPr/>
        </p:nvSpPr>
        <p:spPr>
          <a:xfrm>
            <a:off x="62753" y="2860915"/>
            <a:ext cx="3038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6"/>
                </a:solidFill>
                <a:latin typeface="Arial Black" panose="020B0A04020102020204" pitchFamily="34" charset="0"/>
              </a:rPr>
              <a:t>FITUR</a:t>
            </a:r>
            <a:endParaRPr lang="id-ID" sz="5400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41F31A-673B-6715-DC73-98E00CF53A4C}"/>
              </a:ext>
            </a:extLst>
          </p:cNvPr>
          <p:cNvSpPr txBox="1"/>
          <p:nvPr/>
        </p:nvSpPr>
        <p:spPr>
          <a:xfrm>
            <a:off x="-13214182" y="5230065"/>
            <a:ext cx="7088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Mencetak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Data</a:t>
            </a:r>
            <a:endParaRPr lang="id-ID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341B009-9BAC-316A-4DFF-800203FAC8A1}"/>
              </a:ext>
            </a:extLst>
          </p:cNvPr>
          <p:cNvGrpSpPr/>
          <p:nvPr/>
        </p:nvGrpSpPr>
        <p:grpSpPr>
          <a:xfrm>
            <a:off x="-11377647" y="15086046"/>
            <a:ext cx="15577455" cy="15773023"/>
            <a:chOff x="-8554934" y="-3547890"/>
            <a:chExt cx="15577455" cy="1577302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871933B-5077-4D19-094D-3D241520C56B}"/>
                </a:ext>
              </a:extLst>
            </p:cNvPr>
            <p:cNvSpPr txBox="1"/>
            <p:nvPr/>
          </p:nvSpPr>
          <p:spPr>
            <a:xfrm rot="16200000">
              <a:off x="-1456582" y="-2490220"/>
              <a:ext cx="303866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accent6"/>
                  </a:solidFill>
                  <a:latin typeface="Arial Black" panose="020B0A04020102020204" pitchFamily="34" charset="0"/>
                </a:rPr>
                <a:t>CETAK</a:t>
              </a:r>
              <a:endParaRPr lang="id-ID" sz="5400" dirty="0">
                <a:solidFill>
                  <a:schemeClr val="accent6"/>
                </a:solidFill>
                <a:latin typeface="Arial Black" panose="020B0A04020102020204" pitchFamily="34" charset="0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B96689E-F365-AD5C-4A78-09794B599C91}"/>
                </a:ext>
              </a:extLst>
            </p:cNvPr>
            <p:cNvGrpSpPr/>
            <p:nvPr/>
          </p:nvGrpSpPr>
          <p:grpSpPr>
            <a:xfrm>
              <a:off x="-8554934" y="-358572"/>
              <a:ext cx="15577455" cy="12583705"/>
              <a:chOff x="-8554934" y="-358572"/>
              <a:chExt cx="15577455" cy="12583705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27751670-0BE2-C411-7336-6DBA1F2AFE9B}"/>
                  </a:ext>
                </a:extLst>
              </p:cNvPr>
              <p:cNvSpPr/>
              <p:nvPr/>
            </p:nvSpPr>
            <p:spPr>
              <a:xfrm>
                <a:off x="-2893680" y="149837"/>
                <a:ext cx="6327162" cy="6327162"/>
              </a:xfrm>
              <a:prstGeom prst="ellipse">
                <a:avLst/>
              </a:prstGeom>
              <a:noFill/>
              <a:ln w="762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B65362EB-81AD-AB25-FE77-4352C4FCEFFC}"/>
                  </a:ext>
                </a:extLst>
              </p:cNvPr>
              <p:cNvSpPr/>
              <p:nvPr/>
            </p:nvSpPr>
            <p:spPr>
              <a:xfrm>
                <a:off x="2732632" y="2700295"/>
                <a:ext cx="1226246" cy="122624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44014A3B-C095-3F51-0BF3-71AB2B1E5262}"/>
                  </a:ext>
                </a:extLst>
              </p:cNvPr>
              <p:cNvSpPr/>
              <p:nvPr/>
            </p:nvSpPr>
            <p:spPr>
              <a:xfrm>
                <a:off x="-550370" y="5863876"/>
                <a:ext cx="1226246" cy="122624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9E879B2E-80BA-17AD-7118-17EF9BE1E950}"/>
                  </a:ext>
                </a:extLst>
              </p:cNvPr>
              <p:cNvSpPr/>
              <p:nvPr/>
            </p:nvSpPr>
            <p:spPr>
              <a:xfrm>
                <a:off x="-550370" y="-358572"/>
                <a:ext cx="1226246" cy="122624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B6B306-E38B-1736-6ED7-217A5123A28B}"/>
                  </a:ext>
                </a:extLst>
              </p:cNvPr>
              <p:cNvSpPr txBox="1"/>
              <p:nvPr/>
            </p:nvSpPr>
            <p:spPr>
              <a:xfrm>
                <a:off x="3983852" y="2851753"/>
                <a:ext cx="303866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dirty="0">
                    <a:solidFill>
                      <a:schemeClr val="accent6"/>
                    </a:solidFill>
                    <a:latin typeface="Arial Black" panose="020B0A04020102020204" pitchFamily="34" charset="0"/>
                  </a:rPr>
                  <a:t>DUK</a:t>
                </a:r>
                <a:endParaRPr lang="id-ID" sz="5400" dirty="0">
                  <a:solidFill>
                    <a:schemeClr val="accent6"/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17C2416-7DE5-8970-98AE-2BA72E7C41A2}"/>
                  </a:ext>
                </a:extLst>
              </p:cNvPr>
              <p:cNvSpPr txBox="1"/>
              <p:nvPr/>
            </p:nvSpPr>
            <p:spPr>
              <a:xfrm rot="5400000">
                <a:off x="-2419259" y="9281458"/>
                <a:ext cx="496402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dirty="0">
                    <a:solidFill>
                      <a:schemeClr val="accent6"/>
                    </a:solidFill>
                    <a:latin typeface="Arial Black" panose="020B0A04020102020204" pitchFamily="34" charset="0"/>
                  </a:rPr>
                  <a:t>CRUD</a:t>
                </a:r>
                <a:endParaRPr lang="id-ID" sz="5400" dirty="0">
                  <a:solidFill>
                    <a:schemeClr val="accent6"/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427CE4F-17F6-8493-C67E-95F6CAFB2ED4}"/>
                  </a:ext>
                </a:extLst>
              </p:cNvPr>
              <p:cNvSpPr/>
              <p:nvPr/>
            </p:nvSpPr>
            <p:spPr>
              <a:xfrm>
                <a:off x="-3506804" y="2340911"/>
                <a:ext cx="1226246" cy="122624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8D3C73-7CC0-1AC5-9C1C-E87B8AAAD483}"/>
                  </a:ext>
                </a:extLst>
              </p:cNvPr>
              <p:cNvSpPr txBox="1"/>
              <p:nvPr/>
            </p:nvSpPr>
            <p:spPr>
              <a:xfrm rot="10800000">
                <a:off x="-8554934" y="2492369"/>
                <a:ext cx="496402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dirty="0">
                    <a:solidFill>
                      <a:schemeClr val="accent6"/>
                    </a:solidFill>
                    <a:latin typeface="Arial Black" panose="020B0A04020102020204" pitchFamily="34" charset="0"/>
                  </a:rPr>
                  <a:t>NOTIFIKASI</a:t>
                </a:r>
                <a:endParaRPr lang="id-ID" sz="5400" dirty="0">
                  <a:solidFill>
                    <a:schemeClr val="accent6"/>
                  </a:solidFill>
                  <a:latin typeface="Arial Black" panose="020B0A04020102020204" pitchFamily="34" charset="0"/>
                </a:endParaRPr>
              </a:p>
            </p:txBody>
          </p:sp>
        </p:grp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AE5BEA6-AECA-6994-75B0-DB5DC7E323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27937" y="-2576878"/>
            <a:ext cx="13316061" cy="1351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55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57C5BF-9AB7-6F5E-D3D3-D55F6735307E}"/>
              </a:ext>
            </a:extLst>
          </p:cNvPr>
          <p:cNvCxnSpPr>
            <a:cxnSpLocks/>
          </p:cNvCxnSpPr>
          <p:nvPr/>
        </p:nvCxnSpPr>
        <p:spPr>
          <a:xfrm>
            <a:off x="-82922" y="4440258"/>
            <a:ext cx="124145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DD593768-01CE-E80C-FABB-EF4196BB7105}"/>
              </a:ext>
            </a:extLst>
          </p:cNvPr>
          <p:cNvSpPr/>
          <p:nvPr/>
        </p:nvSpPr>
        <p:spPr>
          <a:xfrm>
            <a:off x="-583497" y="6478446"/>
            <a:ext cx="858793" cy="8587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E8DF00-6B10-07BF-43C0-56DA11024F30}"/>
              </a:ext>
            </a:extLst>
          </p:cNvPr>
          <p:cNvSpPr/>
          <p:nvPr/>
        </p:nvSpPr>
        <p:spPr>
          <a:xfrm>
            <a:off x="6124358" y="6592344"/>
            <a:ext cx="858793" cy="8587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BCACA72-9991-E94B-E32A-9BC090459915}"/>
              </a:ext>
            </a:extLst>
          </p:cNvPr>
          <p:cNvSpPr/>
          <p:nvPr/>
        </p:nvSpPr>
        <p:spPr>
          <a:xfrm>
            <a:off x="12037119" y="5261096"/>
            <a:ext cx="858793" cy="8587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D985ED9-F1B5-9808-FAFD-E42B94532179}"/>
              </a:ext>
            </a:extLst>
          </p:cNvPr>
          <p:cNvSpPr/>
          <p:nvPr/>
        </p:nvSpPr>
        <p:spPr>
          <a:xfrm>
            <a:off x="8444738" y="6294521"/>
            <a:ext cx="1240519" cy="12405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A450F7-7610-35A5-4425-B09ED66BB007}"/>
              </a:ext>
            </a:extLst>
          </p:cNvPr>
          <p:cNvSpPr/>
          <p:nvPr/>
        </p:nvSpPr>
        <p:spPr>
          <a:xfrm>
            <a:off x="11775732" y="5858954"/>
            <a:ext cx="1676086" cy="16760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46D77C-315A-C4B1-8FCC-52F8C347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7974" y="53296"/>
            <a:ext cx="3447738" cy="19393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ACE7D9-2D82-8162-561D-8F5161EA3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974" y="2152894"/>
            <a:ext cx="3477718" cy="19562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8F7121-816C-B3DB-AC68-3A93D79D9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316" y="4327116"/>
            <a:ext cx="3477718" cy="195621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F963C7A-9621-5053-F603-9421BD9BF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667" y="4440258"/>
            <a:ext cx="3882452" cy="1956217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909B2C21-41DD-F7B7-C98E-8349D6075FF9}"/>
              </a:ext>
            </a:extLst>
          </p:cNvPr>
          <p:cNvSpPr/>
          <p:nvPr/>
        </p:nvSpPr>
        <p:spPr>
          <a:xfrm>
            <a:off x="6124358" y="248983"/>
            <a:ext cx="1903911" cy="190391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Dashboard-&gt; Data Master -&gt; Data </a:t>
            </a:r>
            <a:r>
              <a:rPr lang="en-US" sz="1200" dirty="0" err="1"/>
              <a:t>Pangkat</a:t>
            </a:r>
            <a:endParaRPr lang="id-ID" sz="12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A47EF69-313F-B352-A579-18F7E90657F8}"/>
              </a:ext>
            </a:extLst>
          </p:cNvPr>
          <p:cNvSpPr/>
          <p:nvPr/>
        </p:nvSpPr>
        <p:spPr>
          <a:xfrm>
            <a:off x="6124358" y="2288173"/>
            <a:ext cx="1903911" cy="190391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Halaman </a:t>
            </a:r>
            <a:r>
              <a:rPr lang="en-US" sz="1200" dirty="0" err="1"/>
              <a:t>Pangkat</a:t>
            </a:r>
            <a:r>
              <a:rPr lang="en-US" sz="1200" dirty="0"/>
              <a:t> -&gt; </a:t>
            </a:r>
            <a:r>
              <a:rPr lang="en-US" sz="1200" dirty="0" err="1"/>
              <a:t>Klik</a:t>
            </a:r>
            <a:r>
              <a:rPr lang="en-US" sz="1200" dirty="0"/>
              <a:t> </a:t>
            </a:r>
            <a:r>
              <a:rPr lang="en-US" sz="1200" dirty="0" err="1"/>
              <a:t>Tambah</a:t>
            </a:r>
            <a:r>
              <a:rPr lang="en-US" sz="1200" dirty="0"/>
              <a:t> </a:t>
            </a:r>
            <a:r>
              <a:rPr lang="en-US" sz="1200" dirty="0" err="1"/>
              <a:t>Pangakat</a:t>
            </a:r>
            <a:endParaRPr lang="id-ID" sz="12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3F2B046-8A89-EE3B-CED4-E28D85FDB7D1}"/>
              </a:ext>
            </a:extLst>
          </p:cNvPr>
          <p:cNvSpPr/>
          <p:nvPr/>
        </p:nvSpPr>
        <p:spPr>
          <a:xfrm>
            <a:off x="6124358" y="4327363"/>
            <a:ext cx="1903911" cy="190391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Isi Data</a:t>
            </a:r>
            <a:endParaRPr lang="id-ID" sz="12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CA42E82-C8D1-CB1A-191D-2EB7914D38EA}"/>
              </a:ext>
            </a:extLst>
          </p:cNvPr>
          <p:cNvSpPr/>
          <p:nvPr/>
        </p:nvSpPr>
        <p:spPr>
          <a:xfrm>
            <a:off x="4131626" y="4353268"/>
            <a:ext cx="1903911" cy="190391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Selesai</a:t>
            </a:r>
            <a:endParaRPr lang="id-ID" sz="12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9B4A59E-5BC4-80CD-85E0-FA7659BFD62C}"/>
              </a:ext>
            </a:extLst>
          </p:cNvPr>
          <p:cNvSpPr/>
          <p:nvPr/>
        </p:nvSpPr>
        <p:spPr>
          <a:xfrm>
            <a:off x="-3139693" y="-4542941"/>
            <a:ext cx="17740114" cy="1774011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</a:rPr>
              <a:t>Halaman Profesi-&gt;Klik Tambah Profesi</a:t>
            </a:r>
            <a:endParaRPr lang="id-ID" sz="1800" dirty="0">
              <a:solidFill>
                <a:schemeClr val="accent6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A7C026-3465-606C-4571-5026BA7D453D}"/>
              </a:ext>
            </a:extLst>
          </p:cNvPr>
          <p:cNvSpPr txBox="1"/>
          <p:nvPr/>
        </p:nvSpPr>
        <p:spPr>
          <a:xfrm>
            <a:off x="385825" y="114830"/>
            <a:ext cx="4353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MENAMBAH DATA PROFESI</a:t>
            </a:r>
            <a:endParaRPr lang="id-ID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837AD4-F7F5-0E39-4361-E86A5298DC82}"/>
              </a:ext>
            </a:extLst>
          </p:cNvPr>
          <p:cNvSpPr/>
          <p:nvPr/>
        </p:nvSpPr>
        <p:spPr>
          <a:xfrm>
            <a:off x="447446" y="4526795"/>
            <a:ext cx="10687987" cy="527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ADFD7-FCDC-06DC-AAE4-338C6ED4786E}"/>
              </a:ext>
            </a:extLst>
          </p:cNvPr>
          <p:cNvSpPr/>
          <p:nvPr/>
        </p:nvSpPr>
        <p:spPr>
          <a:xfrm>
            <a:off x="4122520" y="3677829"/>
            <a:ext cx="1394391" cy="139439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00" dirty="0">
              <a:solidFill>
                <a:schemeClr val="accent6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0EC5D5C-AB84-DCB2-69B4-5BFC7E8ED503}"/>
              </a:ext>
            </a:extLst>
          </p:cNvPr>
          <p:cNvSpPr/>
          <p:nvPr/>
        </p:nvSpPr>
        <p:spPr>
          <a:xfrm>
            <a:off x="7035144" y="3966293"/>
            <a:ext cx="1369925" cy="13699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165D84-9698-5544-B81B-D600535D9F93}"/>
              </a:ext>
            </a:extLst>
          </p:cNvPr>
          <p:cNvSpPr/>
          <p:nvPr/>
        </p:nvSpPr>
        <p:spPr>
          <a:xfrm>
            <a:off x="9621650" y="3878121"/>
            <a:ext cx="1211671" cy="12116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706B1CB-3BBC-4289-02AA-2004D853CE3C}"/>
              </a:ext>
            </a:extLst>
          </p:cNvPr>
          <p:cNvSpPr/>
          <p:nvPr/>
        </p:nvSpPr>
        <p:spPr>
          <a:xfrm>
            <a:off x="1276594" y="3952365"/>
            <a:ext cx="1495516" cy="14955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00" dirty="0">
              <a:solidFill>
                <a:schemeClr val="accent6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271969-A013-7EFF-3B00-53DB8714A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829" y="1597443"/>
            <a:ext cx="3988128" cy="22433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985217-DA78-B121-EF5C-B9B5699251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2110" y="5296760"/>
            <a:ext cx="4131626" cy="23240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0FDFDD-9077-9082-B072-23E30D13D7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0367" y="1608727"/>
            <a:ext cx="3834027" cy="21566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FD1ACD1-EDB2-0C67-D9C8-40485F02324A}"/>
              </a:ext>
            </a:extLst>
          </p:cNvPr>
          <p:cNvSpPr txBox="1"/>
          <p:nvPr/>
        </p:nvSpPr>
        <p:spPr>
          <a:xfrm>
            <a:off x="1254642" y="4342346"/>
            <a:ext cx="14717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accent6"/>
                </a:solidFill>
              </a:rPr>
              <a:t>Dashboard-&gt;Data master-&gt;Data </a:t>
            </a:r>
            <a:r>
              <a:rPr lang="en-US" sz="1100" dirty="0" err="1">
                <a:solidFill>
                  <a:schemeClr val="accent6"/>
                </a:solidFill>
              </a:rPr>
              <a:t>Profesi</a:t>
            </a:r>
            <a:endParaRPr lang="id-ID" sz="1100" dirty="0">
              <a:solidFill>
                <a:schemeClr val="accent6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1A7B860-6036-33F5-08D0-FCDBFAB62FB8}"/>
              </a:ext>
            </a:extLst>
          </p:cNvPr>
          <p:cNvSpPr txBox="1"/>
          <p:nvPr/>
        </p:nvSpPr>
        <p:spPr>
          <a:xfrm>
            <a:off x="4165027" y="4074942"/>
            <a:ext cx="127250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accent6"/>
                </a:solidFill>
              </a:rPr>
              <a:t>Halaman </a:t>
            </a:r>
            <a:r>
              <a:rPr lang="en-US" sz="1100" dirty="0" err="1">
                <a:solidFill>
                  <a:schemeClr val="accent6"/>
                </a:solidFill>
              </a:rPr>
              <a:t>Profesi</a:t>
            </a:r>
            <a:r>
              <a:rPr lang="en-US" sz="1100" dirty="0">
                <a:solidFill>
                  <a:schemeClr val="accent6"/>
                </a:solidFill>
              </a:rPr>
              <a:t>-&gt;</a:t>
            </a:r>
            <a:r>
              <a:rPr lang="en-US" sz="1100" dirty="0" err="1">
                <a:solidFill>
                  <a:schemeClr val="accent6"/>
                </a:solidFill>
              </a:rPr>
              <a:t>Klik</a:t>
            </a:r>
            <a:r>
              <a:rPr lang="en-US" sz="1100" dirty="0">
                <a:solidFill>
                  <a:schemeClr val="accent6"/>
                </a:solidFill>
              </a:rPr>
              <a:t> </a:t>
            </a:r>
            <a:r>
              <a:rPr lang="en-US" sz="1100" dirty="0" err="1">
                <a:solidFill>
                  <a:schemeClr val="accent6"/>
                </a:solidFill>
              </a:rPr>
              <a:t>Tambah</a:t>
            </a:r>
            <a:r>
              <a:rPr lang="en-US" sz="1100" dirty="0">
                <a:solidFill>
                  <a:schemeClr val="accent6"/>
                </a:solidFill>
              </a:rPr>
              <a:t> </a:t>
            </a:r>
            <a:r>
              <a:rPr lang="en-US" sz="1100" dirty="0" err="1">
                <a:solidFill>
                  <a:schemeClr val="accent6"/>
                </a:solidFill>
              </a:rPr>
              <a:t>Profesi</a:t>
            </a:r>
            <a:endParaRPr lang="id-ID" sz="1100" dirty="0">
              <a:solidFill>
                <a:schemeClr val="accent6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B83FD9-5E3F-8286-C543-C57337F276F1}"/>
              </a:ext>
            </a:extLst>
          </p:cNvPr>
          <p:cNvSpPr txBox="1"/>
          <p:nvPr/>
        </p:nvSpPr>
        <p:spPr>
          <a:xfrm>
            <a:off x="7044661" y="4440258"/>
            <a:ext cx="12725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accent6"/>
                </a:solidFill>
              </a:rPr>
              <a:t>Isi Data</a:t>
            </a:r>
            <a:endParaRPr lang="id-ID" sz="1100" dirty="0">
              <a:solidFill>
                <a:schemeClr val="accent6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376569F-BCBA-17E5-B0FD-CE67E32E64B9}"/>
              </a:ext>
            </a:extLst>
          </p:cNvPr>
          <p:cNvSpPr txBox="1"/>
          <p:nvPr/>
        </p:nvSpPr>
        <p:spPr>
          <a:xfrm>
            <a:off x="9591234" y="4378572"/>
            <a:ext cx="12725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accent6"/>
                </a:solidFill>
              </a:rPr>
              <a:t>Selesai</a:t>
            </a:r>
            <a:endParaRPr lang="id-ID" sz="1100" dirty="0">
              <a:solidFill>
                <a:schemeClr val="accent6"/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87ECD6A-4A1E-CA22-7F45-42AA46C5BB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8466" y="5343976"/>
            <a:ext cx="4175811" cy="23488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0CAD-3769-E289-8B31-CE967E69B030}"/>
              </a:ext>
            </a:extLst>
          </p:cNvPr>
          <p:cNvSpPr txBox="1"/>
          <p:nvPr/>
        </p:nvSpPr>
        <p:spPr>
          <a:xfrm>
            <a:off x="12734565" y="-196871"/>
            <a:ext cx="4353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6"/>
                </a:solidFill>
                <a:latin typeface="Arial Black" panose="020B0A04020102020204" pitchFamily="34" charset="0"/>
              </a:rPr>
              <a:t>DUK</a:t>
            </a:r>
            <a:endParaRPr lang="id-ID" sz="5400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2D7D75-C552-EE2B-F410-4A59DFE5BC7E}"/>
              </a:ext>
            </a:extLst>
          </p:cNvPr>
          <p:cNvSpPr/>
          <p:nvPr/>
        </p:nvSpPr>
        <p:spPr>
          <a:xfrm>
            <a:off x="25324569" y="-872484"/>
            <a:ext cx="1846384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854D66-98E6-F2B8-D6FC-5E870135F5BA}"/>
              </a:ext>
            </a:extLst>
          </p:cNvPr>
          <p:cNvSpPr/>
          <p:nvPr/>
        </p:nvSpPr>
        <p:spPr>
          <a:xfrm>
            <a:off x="24401377" y="5874146"/>
            <a:ext cx="1846384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9FF82D-776F-BF1E-32D3-C1710FB08E08}"/>
              </a:ext>
            </a:extLst>
          </p:cNvPr>
          <p:cNvSpPr/>
          <p:nvPr/>
        </p:nvSpPr>
        <p:spPr>
          <a:xfrm>
            <a:off x="22875715" y="6272731"/>
            <a:ext cx="1846384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FE0F85B-2D59-0DE6-592E-41FDFAC62775}"/>
              </a:ext>
            </a:extLst>
          </p:cNvPr>
          <p:cNvSpPr/>
          <p:nvPr/>
        </p:nvSpPr>
        <p:spPr>
          <a:xfrm>
            <a:off x="13101993" y="-1928818"/>
            <a:ext cx="2930769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DBAE64D-E794-5B77-5943-39DEAFDEFF88}"/>
              </a:ext>
            </a:extLst>
          </p:cNvPr>
          <p:cNvSpPr/>
          <p:nvPr/>
        </p:nvSpPr>
        <p:spPr>
          <a:xfrm>
            <a:off x="15892086" y="-1524510"/>
            <a:ext cx="1723292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D0CFCDB-B966-341C-5F16-F0042BB8A98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5380"/>
          <a:stretch/>
        </p:blipFill>
        <p:spPr>
          <a:xfrm>
            <a:off x="17216505" y="1782793"/>
            <a:ext cx="5254664" cy="27967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2CE708F-883E-78F8-E8C0-70A57D18A40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5031"/>
          <a:stretch/>
        </p:blipFill>
        <p:spPr>
          <a:xfrm>
            <a:off x="22875715" y="2288172"/>
            <a:ext cx="3773273" cy="20156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84DEE16-5B47-72E8-6BAB-2D6B06DE96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053534" y="2147548"/>
            <a:ext cx="3893558" cy="21901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3B5B368-744A-FAA9-B488-020B8D27FAD1}"/>
              </a:ext>
            </a:extLst>
          </p:cNvPr>
          <p:cNvSpPr txBox="1"/>
          <p:nvPr/>
        </p:nvSpPr>
        <p:spPr>
          <a:xfrm>
            <a:off x="18473536" y="4857067"/>
            <a:ext cx="27406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6"/>
                </a:solidFill>
              </a:rPr>
              <a:t>Dashboard -&gt; pilih DUK -&gt; Pilih Daftar </a:t>
            </a:r>
            <a:r>
              <a:rPr lang="en-US" sz="1200" dirty="0" err="1">
                <a:solidFill>
                  <a:schemeClr val="accent6"/>
                </a:solidFill>
              </a:rPr>
              <a:t>Urut</a:t>
            </a:r>
            <a:r>
              <a:rPr lang="en-US" sz="1200" dirty="0">
                <a:solidFill>
                  <a:schemeClr val="accent6"/>
                </a:solidFill>
              </a:rPr>
              <a:t> </a:t>
            </a:r>
            <a:r>
              <a:rPr lang="en-US" sz="1200" dirty="0" err="1">
                <a:solidFill>
                  <a:schemeClr val="accent6"/>
                </a:solidFill>
              </a:rPr>
              <a:t>Kepegawaian</a:t>
            </a:r>
            <a:endParaRPr lang="id-ID" sz="1200" dirty="0">
              <a:solidFill>
                <a:schemeClr val="accent6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257CDFE-4BC3-F9CD-19CD-36E6C33D2C5D}"/>
              </a:ext>
            </a:extLst>
          </p:cNvPr>
          <p:cNvSpPr/>
          <p:nvPr/>
        </p:nvSpPr>
        <p:spPr>
          <a:xfrm>
            <a:off x="19350218" y="5838591"/>
            <a:ext cx="499674" cy="499674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0FE184B-5865-4B41-E9C0-AE4F8E561331}"/>
              </a:ext>
            </a:extLst>
          </p:cNvPr>
          <p:cNvSpPr/>
          <p:nvPr/>
        </p:nvSpPr>
        <p:spPr>
          <a:xfrm>
            <a:off x="19959819" y="5938526"/>
            <a:ext cx="299804" cy="299804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08D19DE-FFA8-73CC-C1E2-FD01808C9AF1}"/>
              </a:ext>
            </a:extLst>
          </p:cNvPr>
          <p:cNvSpPr/>
          <p:nvPr/>
        </p:nvSpPr>
        <p:spPr>
          <a:xfrm>
            <a:off x="20304593" y="5938526"/>
            <a:ext cx="299804" cy="299804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92509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57C9A35-9E64-731D-52E7-F10D68A5E100}"/>
              </a:ext>
            </a:extLst>
          </p:cNvPr>
          <p:cNvSpPr txBox="1"/>
          <p:nvPr/>
        </p:nvSpPr>
        <p:spPr>
          <a:xfrm>
            <a:off x="-1019327" y="130490"/>
            <a:ext cx="4353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6"/>
                </a:solidFill>
                <a:latin typeface="Arial Black" panose="020B0A04020102020204" pitchFamily="34" charset="0"/>
              </a:rPr>
              <a:t>DUK</a:t>
            </a:r>
            <a:endParaRPr lang="id-ID" sz="5400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60908D-4FA3-FF2A-7C60-881CAD78F400}"/>
              </a:ext>
            </a:extLst>
          </p:cNvPr>
          <p:cNvSpPr/>
          <p:nvPr/>
        </p:nvSpPr>
        <p:spPr>
          <a:xfrm>
            <a:off x="11570677" y="-545123"/>
            <a:ext cx="1846384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58F0997-31C9-3655-C618-C8C430D3ACEC}"/>
              </a:ext>
            </a:extLst>
          </p:cNvPr>
          <p:cNvSpPr/>
          <p:nvPr/>
        </p:nvSpPr>
        <p:spPr>
          <a:xfrm>
            <a:off x="10647485" y="6201507"/>
            <a:ext cx="1846384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22C7241-0DA6-3340-BD98-31C5F8776526}"/>
              </a:ext>
            </a:extLst>
          </p:cNvPr>
          <p:cNvSpPr/>
          <p:nvPr/>
        </p:nvSpPr>
        <p:spPr>
          <a:xfrm>
            <a:off x="9121823" y="6600092"/>
            <a:ext cx="1846384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C74B753-2D68-0C00-A1BE-A537B081B7A5}"/>
              </a:ext>
            </a:extLst>
          </p:cNvPr>
          <p:cNvSpPr/>
          <p:nvPr/>
        </p:nvSpPr>
        <p:spPr>
          <a:xfrm>
            <a:off x="-651899" y="-1601457"/>
            <a:ext cx="2930769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DFA93EC-EF44-6362-D890-BF30DB413714}"/>
              </a:ext>
            </a:extLst>
          </p:cNvPr>
          <p:cNvSpPr/>
          <p:nvPr/>
        </p:nvSpPr>
        <p:spPr>
          <a:xfrm>
            <a:off x="2138194" y="-1197149"/>
            <a:ext cx="1723292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4F56BB7-5E2A-9889-3B6F-FABCA7251D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0"/>
          <a:stretch/>
        </p:blipFill>
        <p:spPr>
          <a:xfrm>
            <a:off x="3462613" y="2110154"/>
            <a:ext cx="5254664" cy="27967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3ED470F-CFC8-5B54-2949-0050CF6179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60"/>
          <a:stretch/>
        </p:blipFill>
        <p:spPr>
          <a:xfrm>
            <a:off x="9121823" y="2641599"/>
            <a:ext cx="3773273" cy="19896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ED62D46-5446-49C2-8D6C-D6EAA8472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9642" y="2474909"/>
            <a:ext cx="3893558" cy="21901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41610E6-188E-853D-E563-1EEA4C3B605E}"/>
              </a:ext>
            </a:extLst>
          </p:cNvPr>
          <p:cNvSpPr txBox="1"/>
          <p:nvPr/>
        </p:nvSpPr>
        <p:spPr>
          <a:xfrm>
            <a:off x="4719644" y="5184428"/>
            <a:ext cx="27406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6"/>
                </a:solidFill>
              </a:rPr>
              <a:t>Dashboard -&gt; pilih DUK -&gt; Pilih Daftar </a:t>
            </a:r>
            <a:r>
              <a:rPr lang="en-US" sz="1200" dirty="0" err="1">
                <a:solidFill>
                  <a:schemeClr val="accent6"/>
                </a:solidFill>
              </a:rPr>
              <a:t>Urut</a:t>
            </a:r>
            <a:r>
              <a:rPr lang="en-US" sz="1200" dirty="0">
                <a:solidFill>
                  <a:schemeClr val="accent6"/>
                </a:solidFill>
              </a:rPr>
              <a:t> </a:t>
            </a:r>
            <a:r>
              <a:rPr lang="en-US" sz="1200" dirty="0" err="1">
                <a:solidFill>
                  <a:schemeClr val="accent6"/>
                </a:solidFill>
              </a:rPr>
              <a:t>Kepegawaian</a:t>
            </a:r>
            <a:endParaRPr lang="id-ID" sz="1200" dirty="0">
              <a:solidFill>
                <a:schemeClr val="accent6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AD4DD07-CE2C-25FB-882B-B87609F34179}"/>
              </a:ext>
            </a:extLst>
          </p:cNvPr>
          <p:cNvSpPr/>
          <p:nvPr/>
        </p:nvSpPr>
        <p:spPr>
          <a:xfrm>
            <a:off x="5596326" y="6165952"/>
            <a:ext cx="499674" cy="499674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18DDA79-8C80-F7AF-23E3-00F6308E1F4A}"/>
              </a:ext>
            </a:extLst>
          </p:cNvPr>
          <p:cNvSpPr/>
          <p:nvPr/>
        </p:nvSpPr>
        <p:spPr>
          <a:xfrm>
            <a:off x="6205927" y="6265887"/>
            <a:ext cx="299804" cy="299804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B594E21-3B1E-4366-9615-D950DA84BFF1}"/>
              </a:ext>
            </a:extLst>
          </p:cNvPr>
          <p:cNvSpPr/>
          <p:nvPr/>
        </p:nvSpPr>
        <p:spPr>
          <a:xfrm>
            <a:off x="6550701" y="6265887"/>
            <a:ext cx="299804" cy="299804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22621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57C9A35-9E64-731D-52E7-F10D68A5E100}"/>
              </a:ext>
            </a:extLst>
          </p:cNvPr>
          <p:cNvSpPr txBox="1"/>
          <p:nvPr/>
        </p:nvSpPr>
        <p:spPr>
          <a:xfrm>
            <a:off x="-1019327" y="130490"/>
            <a:ext cx="4353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6"/>
                </a:solidFill>
                <a:latin typeface="Arial Black" panose="020B0A04020102020204" pitchFamily="34" charset="0"/>
              </a:rPr>
              <a:t>DUK</a:t>
            </a:r>
            <a:endParaRPr lang="id-ID" sz="5400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60908D-4FA3-FF2A-7C60-881CAD78F400}"/>
              </a:ext>
            </a:extLst>
          </p:cNvPr>
          <p:cNvSpPr/>
          <p:nvPr/>
        </p:nvSpPr>
        <p:spPr>
          <a:xfrm>
            <a:off x="11570677" y="-545123"/>
            <a:ext cx="1846384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58F0997-31C9-3655-C618-C8C430D3ACEC}"/>
              </a:ext>
            </a:extLst>
          </p:cNvPr>
          <p:cNvSpPr/>
          <p:nvPr/>
        </p:nvSpPr>
        <p:spPr>
          <a:xfrm>
            <a:off x="10647485" y="6201507"/>
            <a:ext cx="1846384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22C7241-0DA6-3340-BD98-31C5F8776526}"/>
              </a:ext>
            </a:extLst>
          </p:cNvPr>
          <p:cNvSpPr/>
          <p:nvPr/>
        </p:nvSpPr>
        <p:spPr>
          <a:xfrm>
            <a:off x="9121823" y="6600092"/>
            <a:ext cx="1846384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C74B753-2D68-0C00-A1BE-A537B081B7A5}"/>
              </a:ext>
            </a:extLst>
          </p:cNvPr>
          <p:cNvSpPr/>
          <p:nvPr/>
        </p:nvSpPr>
        <p:spPr>
          <a:xfrm>
            <a:off x="-651899" y="-1601457"/>
            <a:ext cx="2930769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DFA93EC-EF44-6362-D890-BF30DB413714}"/>
              </a:ext>
            </a:extLst>
          </p:cNvPr>
          <p:cNvSpPr/>
          <p:nvPr/>
        </p:nvSpPr>
        <p:spPr>
          <a:xfrm>
            <a:off x="2138194" y="-1197149"/>
            <a:ext cx="1723292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4F56BB7-5E2A-9889-3B6F-FABCA7251D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2"/>
          <a:stretch/>
        </p:blipFill>
        <p:spPr>
          <a:xfrm>
            <a:off x="-1193030" y="2590800"/>
            <a:ext cx="4013029" cy="21078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3ED470F-CFC8-5B54-2949-0050CF6179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69"/>
          <a:stretch/>
        </p:blipFill>
        <p:spPr>
          <a:xfrm>
            <a:off x="3655137" y="2292282"/>
            <a:ext cx="5101579" cy="26552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ED62D46-5446-49C2-8D6C-D6EAA8472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1905" y="2474909"/>
            <a:ext cx="3893558" cy="21901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41610E6-188E-853D-E563-1EEA4C3B605E}"/>
              </a:ext>
            </a:extLst>
          </p:cNvPr>
          <p:cNvSpPr txBox="1"/>
          <p:nvPr/>
        </p:nvSpPr>
        <p:spPr>
          <a:xfrm>
            <a:off x="4719644" y="5184428"/>
            <a:ext cx="2740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6"/>
                </a:solidFill>
              </a:rPr>
              <a:t>Daftar </a:t>
            </a:r>
            <a:r>
              <a:rPr lang="en-US" sz="1200" dirty="0" err="1">
                <a:solidFill>
                  <a:schemeClr val="accent6"/>
                </a:solidFill>
              </a:rPr>
              <a:t>Urut</a:t>
            </a:r>
            <a:r>
              <a:rPr lang="en-US" sz="1200" dirty="0">
                <a:solidFill>
                  <a:schemeClr val="accent6"/>
                </a:solidFill>
              </a:rPr>
              <a:t> </a:t>
            </a:r>
            <a:r>
              <a:rPr lang="en-US" sz="1200" dirty="0" err="1">
                <a:solidFill>
                  <a:schemeClr val="accent6"/>
                </a:solidFill>
              </a:rPr>
              <a:t>Kepegawaian</a:t>
            </a:r>
            <a:r>
              <a:rPr lang="en-US" sz="1200" dirty="0">
                <a:solidFill>
                  <a:schemeClr val="accent6"/>
                </a:solidFill>
              </a:rPr>
              <a:t> Yang </a:t>
            </a:r>
            <a:r>
              <a:rPr lang="en-US" sz="1200" dirty="0" err="1">
                <a:solidFill>
                  <a:schemeClr val="accent6"/>
                </a:solidFill>
              </a:rPr>
              <a:t>telah</a:t>
            </a:r>
            <a:r>
              <a:rPr lang="en-US" sz="1200" dirty="0">
                <a:solidFill>
                  <a:schemeClr val="accent6"/>
                </a:solidFill>
              </a:rPr>
              <a:t> </a:t>
            </a:r>
            <a:r>
              <a:rPr lang="en-US" sz="1200" dirty="0" err="1">
                <a:solidFill>
                  <a:schemeClr val="accent6"/>
                </a:solidFill>
              </a:rPr>
              <a:t>diurutkan</a:t>
            </a:r>
            <a:r>
              <a:rPr lang="en-US" sz="1200" dirty="0">
                <a:solidFill>
                  <a:schemeClr val="accent6"/>
                </a:solidFill>
              </a:rPr>
              <a:t>, untuk </a:t>
            </a:r>
            <a:r>
              <a:rPr lang="en-US" sz="1200" dirty="0" err="1">
                <a:solidFill>
                  <a:schemeClr val="accent6"/>
                </a:solidFill>
              </a:rPr>
              <a:t>mencetak</a:t>
            </a:r>
            <a:r>
              <a:rPr lang="en-US" sz="1200" dirty="0">
                <a:solidFill>
                  <a:schemeClr val="accent6"/>
                </a:solidFill>
              </a:rPr>
              <a:t> </a:t>
            </a:r>
            <a:r>
              <a:rPr lang="en-US" sz="1200" dirty="0" err="1">
                <a:solidFill>
                  <a:schemeClr val="accent6"/>
                </a:solidFill>
              </a:rPr>
              <a:t>tekan</a:t>
            </a:r>
            <a:r>
              <a:rPr lang="en-US" sz="1200" dirty="0">
                <a:solidFill>
                  <a:schemeClr val="accent6"/>
                </a:solidFill>
              </a:rPr>
              <a:t> </a:t>
            </a:r>
            <a:r>
              <a:rPr lang="en-US" sz="1200" dirty="0" err="1">
                <a:solidFill>
                  <a:schemeClr val="accent6"/>
                </a:solidFill>
              </a:rPr>
              <a:t>tombol</a:t>
            </a:r>
            <a:r>
              <a:rPr lang="en-US" sz="1200" dirty="0">
                <a:solidFill>
                  <a:schemeClr val="accent6"/>
                </a:solidFill>
              </a:rPr>
              <a:t> </a:t>
            </a:r>
            <a:r>
              <a:rPr lang="en-US" sz="1200" dirty="0" err="1">
                <a:solidFill>
                  <a:schemeClr val="accent6"/>
                </a:solidFill>
              </a:rPr>
              <a:t>cetak</a:t>
            </a:r>
            <a:endParaRPr lang="id-ID" sz="1200" dirty="0">
              <a:solidFill>
                <a:schemeClr val="accent6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AD4DD07-CE2C-25FB-882B-B87609F34179}"/>
              </a:ext>
            </a:extLst>
          </p:cNvPr>
          <p:cNvSpPr/>
          <p:nvPr/>
        </p:nvSpPr>
        <p:spPr>
          <a:xfrm>
            <a:off x="5637968" y="6265887"/>
            <a:ext cx="299804" cy="299804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18DDA79-8C80-F7AF-23E3-00F6308E1F4A}"/>
              </a:ext>
            </a:extLst>
          </p:cNvPr>
          <p:cNvSpPr/>
          <p:nvPr/>
        </p:nvSpPr>
        <p:spPr>
          <a:xfrm>
            <a:off x="6031043" y="6192602"/>
            <a:ext cx="446373" cy="446373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B594E21-3B1E-4366-9615-D950DA84BFF1}"/>
              </a:ext>
            </a:extLst>
          </p:cNvPr>
          <p:cNvSpPr/>
          <p:nvPr/>
        </p:nvSpPr>
        <p:spPr>
          <a:xfrm>
            <a:off x="6550701" y="6265887"/>
            <a:ext cx="299804" cy="299804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60805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57C9A35-9E64-731D-52E7-F10D68A5E100}"/>
              </a:ext>
            </a:extLst>
          </p:cNvPr>
          <p:cNvSpPr txBox="1"/>
          <p:nvPr/>
        </p:nvSpPr>
        <p:spPr>
          <a:xfrm>
            <a:off x="-1019327" y="130490"/>
            <a:ext cx="4353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6"/>
                </a:solidFill>
                <a:latin typeface="Arial Black" panose="020B0A04020102020204" pitchFamily="34" charset="0"/>
              </a:rPr>
              <a:t>DUK</a:t>
            </a:r>
            <a:endParaRPr lang="id-ID" sz="5400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60908D-4FA3-FF2A-7C60-881CAD78F400}"/>
              </a:ext>
            </a:extLst>
          </p:cNvPr>
          <p:cNvSpPr/>
          <p:nvPr/>
        </p:nvSpPr>
        <p:spPr>
          <a:xfrm>
            <a:off x="11570677" y="-545123"/>
            <a:ext cx="1846384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58F0997-31C9-3655-C618-C8C430D3ACEC}"/>
              </a:ext>
            </a:extLst>
          </p:cNvPr>
          <p:cNvSpPr/>
          <p:nvPr/>
        </p:nvSpPr>
        <p:spPr>
          <a:xfrm>
            <a:off x="10647485" y="6201507"/>
            <a:ext cx="1846384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22C7241-0DA6-3340-BD98-31C5F8776526}"/>
              </a:ext>
            </a:extLst>
          </p:cNvPr>
          <p:cNvSpPr/>
          <p:nvPr/>
        </p:nvSpPr>
        <p:spPr>
          <a:xfrm>
            <a:off x="9121823" y="6600092"/>
            <a:ext cx="1846384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C74B753-2D68-0C00-A1BE-A537B081B7A5}"/>
              </a:ext>
            </a:extLst>
          </p:cNvPr>
          <p:cNvSpPr/>
          <p:nvPr/>
        </p:nvSpPr>
        <p:spPr>
          <a:xfrm>
            <a:off x="-651899" y="-1601457"/>
            <a:ext cx="2930769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DFA93EC-EF44-6362-D890-BF30DB413714}"/>
              </a:ext>
            </a:extLst>
          </p:cNvPr>
          <p:cNvSpPr/>
          <p:nvPr/>
        </p:nvSpPr>
        <p:spPr>
          <a:xfrm>
            <a:off x="2138194" y="-1197149"/>
            <a:ext cx="1723292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4F56BB7-5E2A-9889-3B6F-FABCA7251D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35"/>
          <a:stretch/>
        </p:blipFill>
        <p:spPr>
          <a:xfrm>
            <a:off x="-5225384" y="2654300"/>
            <a:ext cx="4013029" cy="2044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3ED470F-CFC8-5B54-2949-0050CF6179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57"/>
          <a:stretch/>
        </p:blipFill>
        <p:spPr>
          <a:xfrm>
            <a:off x="-789469" y="2654300"/>
            <a:ext cx="3893558" cy="2044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ED62D46-5446-49C2-8D6C-D6EAA8472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9219" y="2110154"/>
            <a:ext cx="5033561" cy="28313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41610E6-188E-853D-E563-1EEA4C3B605E}"/>
              </a:ext>
            </a:extLst>
          </p:cNvPr>
          <p:cNvSpPr txBox="1"/>
          <p:nvPr/>
        </p:nvSpPr>
        <p:spPr>
          <a:xfrm>
            <a:off x="4719644" y="5184428"/>
            <a:ext cx="27406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 err="1">
                <a:solidFill>
                  <a:schemeClr val="accent6"/>
                </a:solidFill>
              </a:rPr>
              <a:t>Berikut</a:t>
            </a:r>
            <a:r>
              <a:rPr lang="en-US" sz="1200" dirty="0">
                <a:solidFill>
                  <a:schemeClr val="accent6"/>
                </a:solidFill>
              </a:rPr>
              <a:t> </a:t>
            </a:r>
            <a:r>
              <a:rPr lang="en-US" sz="1200" dirty="0" err="1">
                <a:solidFill>
                  <a:schemeClr val="accent6"/>
                </a:solidFill>
              </a:rPr>
              <a:t>ada</a:t>
            </a:r>
            <a:r>
              <a:rPr lang="en-US" sz="1200" dirty="0">
                <a:solidFill>
                  <a:schemeClr val="accent6"/>
                </a:solidFill>
              </a:rPr>
              <a:t> Hasil Data Untuk </a:t>
            </a:r>
            <a:r>
              <a:rPr lang="en-US" sz="1200" dirty="0" err="1">
                <a:solidFill>
                  <a:schemeClr val="accent6"/>
                </a:solidFill>
              </a:rPr>
              <a:t>Dicetak</a:t>
            </a:r>
            <a:endParaRPr lang="id-ID" sz="1200" dirty="0">
              <a:solidFill>
                <a:schemeClr val="accent6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AD4DD07-CE2C-25FB-882B-B87609F34179}"/>
              </a:ext>
            </a:extLst>
          </p:cNvPr>
          <p:cNvSpPr/>
          <p:nvPr/>
        </p:nvSpPr>
        <p:spPr>
          <a:xfrm>
            <a:off x="5637968" y="6265887"/>
            <a:ext cx="299804" cy="299804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18DDA79-8C80-F7AF-23E3-00F6308E1F4A}"/>
              </a:ext>
            </a:extLst>
          </p:cNvPr>
          <p:cNvSpPr/>
          <p:nvPr/>
        </p:nvSpPr>
        <p:spPr>
          <a:xfrm>
            <a:off x="6089944" y="6265887"/>
            <a:ext cx="299805" cy="299805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B594E21-3B1E-4366-9615-D950DA84BFF1}"/>
              </a:ext>
            </a:extLst>
          </p:cNvPr>
          <p:cNvSpPr/>
          <p:nvPr/>
        </p:nvSpPr>
        <p:spPr>
          <a:xfrm>
            <a:off x="6539904" y="6188726"/>
            <a:ext cx="454126" cy="454126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EB09CC-B4CF-4034-1BCC-F07BD849DF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657"/>
          <a:stretch/>
        </p:blipFill>
        <p:spPr>
          <a:xfrm>
            <a:off x="12493869" y="2654300"/>
            <a:ext cx="3893557" cy="20443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ADEAE7-3FA9-BD09-BCB7-5DFC201E40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169"/>
          <a:stretch/>
        </p:blipFill>
        <p:spPr>
          <a:xfrm>
            <a:off x="17007840" y="2654298"/>
            <a:ext cx="3893557" cy="20443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07435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57C9A35-9E64-731D-52E7-F10D68A5E100}"/>
              </a:ext>
            </a:extLst>
          </p:cNvPr>
          <p:cNvSpPr txBox="1"/>
          <p:nvPr/>
        </p:nvSpPr>
        <p:spPr>
          <a:xfrm>
            <a:off x="-168813" y="320843"/>
            <a:ext cx="5225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6"/>
                </a:solidFill>
                <a:latin typeface="Arial Black" panose="020B0A04020102020204" pitchFamily="34" charset="0"/>
              </a:rPr>
              <a:t>NOTFIKASI</a:t>
            </a:r>
            <a:endParaRPr lang="id-ID" sz="5400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60908D-4FA3-FF2A-7C60-881CAD78F400}"/>
              </a:ext>
            </a:extLst>
          </p:cNvPr>
          <p:cNvSpPr/>
          <p:nvPr/>
        </p:nvSpPr>
        <p:spPr>
          <a:xfrm>
            <a:off x="11570677" y="938432"/>
            <a:ext cx="1846384" cy="117172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58F0997-31C9-3655-C618-C8C430D3ACEC}"/>
              </a:ext>
            </a:extLst>
          </p:cNvPr>
          <p:cNvSpPr/>
          <p:nvPr/>
        </p:nvSpPr>
        <p:spPr>
          <a:xfrm>
            <a:off x="10647485" y="6201507"/>
            <a:ext cx="1846384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22C7241-0DA6-3340-BD98-31C5F8776526}"/>
              </a:ext>
            </a:extLst>
          </p:cNvPr>
          <p:cNvSpPr/>
          <p:nvPr/>
        </p:nvSpPr>
        <p:spPr>
          <a:xfrm>
            <a:off x="9121823" y="6600092"/>
            <a:ext cx="1846384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C74B753-2D68-0C00-A1BE-A537B081B7A5}"/>
              </a:ext>
            </a:extLst>
          </p:cNvPr>
          <p:cNvSpPr/>
          <p:nvPr/>
        </p:nvSpPr>
        <p:spPr>
          <a:xfrm>
            <a:off x="-1026457" y="5744223"/>
            <a:ext cx="2930769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DFA93EC-EF44-6362-D890-BF30DB413714}"/>
              </a:ext>
            </a:extLst>
          </p:cNvPr>
          <p:cNvSpPr/>
          <p:nvPr/>
        </p:nvSpPr>
        <p:spPr>
          <a:xfrm>
            <a:off x="10968207" y="-1716845"/>
            <a:ext cx="1723292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4F56BB7-5E2A-9889-3B6F-FABCA7251D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35"/>
          <a:stretch/>
        </p:blipFill>
        <p:spPr>
          <a:xfrm>
            <a:off x="-12235784" y="2654300"/>
            <a:ext cx="4013029" cy="2044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3ED470F-CFC8-5B54-2949-0050CF6179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57"/>
          <a:stretch/>
        </p:blipFill>
        <p:spPr>
          <a:xfrm>
            <a:off x="-7220749" y="2654300"/>
            <a:ext cx="3893558" cy="2044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ED62D46-5446-49C2-8D6C-D6EAA8472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77041" y="2677390"/>
            <a:ext cx="4025142" cy="22641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41610E6-188E-853D-E563-1EEA4C3B605E}"/>
              </a:ext>
            </a:extLst>
          </p:cNvPr>
          <p:cNvSpPr txBox="1"/>
          <p:nvPr/>
        </p:nvSpPr>
        <p:spPr>
          <a:xfrm>
            <a:off x="3083622" y="4979408"/>
            <a:ext cx="27406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6"/>
                </a:solidFill>
              </a:rPr>
              <a:t>Data Pegawai Yang Akan </a:t>
            </a:r>
            <a:r>
              <a:rPr lang="en-US" sz="1200" dirty="0" err="1">
                <a:solidFill>
                  <a:schemeClr val="accent6"/>
                </a:solidFill>
              </a:rPr>
              <a:t>Pensiun</a:t>
            </a:r>
            <a:endParaRPr lang="id-ID" sz="1200" dirty="0">
              <a:solidFill>
                <a:schemeClr val="accent6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AD4DD07-CE2C-25FB-882B-B87609F34179}"/>
              </a:ext>
            </a:extLst>
          </p:cNvPr>
          <p:cNvSpPr/>
          <p:nvPr/>
        </p:nvSpPr>
        <p:spPr>
          <a:xfrm>
            <a:off x="985041" y="6265887"/>
            <a:ext cx="1838542" cy="1838542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18DDA79-8C80-F7AF-23E3-00F6308E1F4A}"/>
              </a:ext>
            </a:extLst>
          </p:cNvPr>
          <p:cNvSpPr/>
          <p:nvPr/>
        </p:nvSpPr>
        <p:spPr>
          <a:xfrm>
            <a:off x="6346923" y="6265887"/>
            <a:ext cx="3422007" cy="342203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B594E21-3B1E-4366-9615-D950DA84BFF1}"/>
              </a:ext>
            </a:extLst>
          </p:cNvPr>
          <p:cNvSpPr/>
          <p:nvPr/>
        </p:nvSpPr>
        <p:spPr>
          <a:xfrm>
            <a:off x="7039131" y="7700667"/>
            <a:ext cx="454126" cy="454126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EB09CC-B4CF-4034-1BCC-F07BD849DF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657"/>
          <a:stretch/>
        </p:blipFill>
        <p:spPr>
          <a:xfrm>
            <a:off x="1904313" y="1991006"/>
            <a:ext cx="5099220" cy="26773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ADEAE7-3FA9-BD09-BCB7-5DFC201E40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169"/>
          <a:stretch/>
        </p:blipFill>
        <p:spPr>
          <a:xfrm>
            <a:off x="7623946" y="2624044"/>
            <a:ext cx="3893557" cy="20443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20395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57C9A35-9E64-731D-52E7-F10D68A5E100}"/>
              </a:ext>
            </a:extLst>
          </p:cNvPr>
          <p:cNvSpPr txBox="1"/>
          <p:nvPr/>
        </p:nvSpPr>
        <p:spPr>
          <a:xfrm>
            <a:off x="-168813" y="320843"/>
            <a:ext cx="5225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6"/>
                </a:solidFill>
                <a:latin typeface="Arial Black" panose="020B0A04020102020204" pitchFamily="34" charset="0"/>
              </a:rPr>
              <a:t>NOTFIKASI</a:t>
            </a:r>
            <a:endParaRPr lang="id-ID" sz="5400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60908D-4FA3-FF2A-7C60-881CAD78F400}"/>
              </a:ext>
            </a:extLst>
          </p:cNvPr>
          <p:cNvSpPr/>
          <p:nvPr/>
        </p:nvSpPr>
        <p:spPr>
          <a:xfrm>
            <a:off x="11570677" y="938432"/>
            <a:ext cx="1846384" cy="117172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58F0997-31C9-3655-C618-C8C430D3ACEC}"/>
              </a:ext>
            </a:extLst>
          </p:cNvPr>
          <p:cNvSpPr/>
          <p:nvPr/>
        </p:nvSpPr>
        <p:spPr>
          <a:xfrm>
            <a:off x="10647485" y="6201507"/>
            <a:ext cx="1846384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22C7241-0DA6-3340-BD98-31C5F8776526}"/>
              </a:ext>
            </a:extLst>
          </p:cNvPr>
          <p:cNvSpPr/>
          <p:nvPr/>
        </p:nvSpPr>
        <p:spPr>
          <a:xfrm>
            <a:off x="9121823" y="6600092"/>
            <a:ext cx="1846384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C74B753-2D68-0C00-A1BE-A537B081B7A5}"/>
              </a:ext>
            </a:extLst>
          </p:cNvPr>
          <p:cNvSpPr/>
          <p:nvPr/>
        </p:nvSpPr>
        <p:spPr>
          <a:xfrm>
            <a:off x="-1026457" y="5744223"/>
            <a:ext cx="2930769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DFA93EC-EF44-6362-D890-BF30DB413714}"/>
              </a:ext>
            </a:extLst>
          </p:cNvPr>
          <p:cNvSpPr/>
          <p:nvPr/>
        </p:nvSpPr>
        <p:spPr>
          <a:xfrm>
            <a:off x="10968207" y="-1716845"/>
            <a:ext cx="1723292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4F56BB7-5E2A-9889-3B6F-FABCA7251D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35"/>
          <a:stretch/>
        </p:blipFill>
        <p:spPr>
          <a:xfrm>
            <a:off x="-12235784" y="2654300"/>
            <a:ext cx="4013029" cy="2044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3ED470F-CFC8-5B54-2949-0050CF6179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57"/>
          <a:stretch/>
        </p:blipFill>
        <p:spPr>
          <a:xfrm>
            <a:off x="-7220749" y="2654300"/>
            <a:ext cx="3893558" cy="2044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ED62D46-5446-49C2-8D6C-D6EAA8472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77041" y="2677390"/>
            <a:ext cx="4025142" cy="22641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41610E6-188E-853D-E563-1EEA4C3B605E}"/>
              </a:ext>
            </a:extLst>
          </p:cNvPr>
          <p:cNvSpPr txBox="1"/>
          <p:nvPr/>
        </p:nvSpPr>
        <p:spPr>
          <a:xfrm>
            <a:off x="6687625" y="4928468"/>
            <a:ext cx="27406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6"/>
                </a:solidFill>
              </a:rPr>
              <a:t>Data Pegawai Yang Akan Naik </a:t>
            </a:r>
            <a:r>
              <a:rPr lang="en-US" sz="1200" dirty="0" err="1">
                <a:solidFill>
                  <a:schemeClr val="accent6"/>
                </a:solidFill>
              </a:rPr>
              <a:t>Pangkat</a:t>
            </a:r>
            <a:r>
              <a:rPr lang="en-US" sz="1200" dirty="0">
                <a:solidFill>
                  <a:schemeClr val="accent6"/>
                </a:solidFill>
              </a:rPr>
              <a:t> </a:t>
            </a:r>
            <a:r>
              <a:rPr lang="en-US" sz="1200" dirty="0" err="1">
                <a:solidFill>
                  <a:schemeClr val="accent6"/>
                </a:solidFill>
              </a:rPr>
              <a:t>Tahun</a:t>
            </a:r>
            <a:r>
              <a:rPr lang="en-US" sz="1200" dirty="0">
                <a:solidFill>
                  <a:schemeClr val="accent6"/>
                </a:solidFill>
              </a:rPr>
              <a:t> Ini</a:t>
            </a:r>
            <a:endParaRPr lang="id-ID" sz="1200" dirty="0">
              <a:solidFill>
                <a:schemeClr val="accent6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AD4DD07-CE2C-25FB-882B-B87609F34179}"/>
              </a:ext>
            </a:extLst>
          </p:cNvPr>
          <p:cNvSpPr/>
          <p:nvPr/>
        </p:nvSpPr>
        <p:spPr>
          <a:xfrm>
            <a:off x="985041" y="6265887"/>
            <a:ext cx="1838542" cy="1838542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18DDA79-8C80-F7AF-23E3-00F6308E1F4A}"/>
              </a:ext>
            </a:extLst>
          </p:cNvPr>
          <p:cNvSpPr/>
          <p:nvPr/>
        </p:nvSpPr>
        <p:spPr>
          <a:xfrm>
            <a:off x="6346923" y="6265887"/>
            <a:ext cx="3422007" cy="342203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B594E21-3B1E-4366-9615-D950DA84BFF1}"/>
              </a:ext>
            </a:extLst>
          </p:cNvPr>
          <p:cNvSpPr/>
          <p:nvPr/>
        </p:nvSpPr>
        <p:spPr>
          <a:xfrm>
            <a:off x="7039131" y="7700667"/>
            <a:ext cx="454126" cy="454126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EB09CC-B4CF-4034-1BCC-F07BD849DF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657"/>
          <a:stretch/>
        </p:blipFill>
        <p:spPr>
          <a:xfrm>
            <a:off x="569610" y="2474456"/>
            <a:ext cx="3884312" cy="20394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ADEAE7-3FA9-BD09-BCB7-5DFC201E40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169"/>
          <a:stretch/>
        </p:blipFill>
        <p:spPr>
          <a:xfrm>
            <a:off x="5310554" y="2166558"/>
            <a:ext cx="5057127" cy="26552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89712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57C9A35-9E64-731D-52E7-F10D68A5E100}"/>
              </a:ext>
            </a:extLst>
          </p:cNvPr>
          <p:cNvSpPr txBox="1"/>
          <p:nvPr/>
        </p:nvSpPr>
        <p:spPr>
          <a:xfrm>
            <a:off x="3557778" y="2886131"/>
            <a:ext cx="5225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6"/>
                </a:solidFill>
                <a:latin typeface="Arial Black" panose="020B0A04020102020204" pitchFamily="34" charset="0"/>
              </a:rPr>
              <a:t>Terima Kasih</a:t>
            </a:r>
            <a:endParaRPr lang="id-ID" sz="5400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60908D-4FA3-FF2A-7C60-881CAD78F400}"/>
              </a:ext>
            </a:extLst>
          </p:cNvPr>
          <p:cNvSpPr/>
          <p:nvPr/>
        </p:nvSpPr>
        <p:spPr>
          <a:xfrm>
            <a:off x="14021168" y="872026"/>
            <a:ext cx="1846384" cy="117172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58F0997-31C9-3655-C618-C8C430D3ACEC}"/>
              </a:ext>
            </a:extLst>
          </p:cNvPr>
          <p:cNvSpPr/>
          <p:nvPr/>
        </p:nvSpPr>
        <p:spPr>
          <a:xfrm>
            <a:off x="13743107" y="6248205"/>
            <a:ext cx="1846384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22C7241-0DA6-3340-BD98-31C5F8776526}"/>
              </a:ext>
            </a:extLst>
          </p:cNvPr>
          <p:cNvSpPr/>
          <p:nvPr/>
        </p:nvSpPr>
        <p:spPr>
          <a:xfrm>
            <a:off x="9161023" y="8154794"/>
            <a:ext cx="1846384" cy="2794476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C74B753-2D68-0C00-A1BE-A537B081B7A5}"/>
              </a:ext>
            </a:extLst>
          </p:cNvPr>
          <p:cNvSpPr/>
          <p:nvPr/>
        </p:nvSpPr>
        <p:spPr>
          <a:xfrm>
            <a:off x="571156" y="297397"/>
            <a:ext cx="11198813" cy="6167341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DFA93EC-EF44-6362-D890-BF30DB413714}"/>
              </a:ext>
            </a:extLst>
          </p:cNvPr>
          <p:cNvSpPr/>
          <p:nvPr/>
        </p:nvSpPr>
        <p:spPr>
          <a:xfrm>
            <a:off x="11007407" y="-3365001"/>
            <a:ext cx="1723292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4F56BB7-5E2A-9889-3B6F-FABCA7251D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35"/>
          <a:stretch/>
        </p:blipFill>
        <p:spPr>
          <a:xfrm>
            <a:off x="-12235784" y="2654300"/>
            <a:ext cx="4013029" cy="2044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3ED470F-CFC8-5B54-2949-0050CF6179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57"/>
          <a:stretch/>
        </p:blipFill>
        <p:spPr>
          <a:xfrm>
            <a:off x="-7220749" y="2654300"/>
            <a:ext cx="3893558" cy="2044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ED62D46-5446-49C2-8D6C-D6EAA8472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77041" y="2677390"/>
            <a:ext cx="4025142" cy="22641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4AD4DD07-CE2C-25FB-882B-B87609F34179}"/>
              </a:ext>
            </a:extLst>
          </p:cNvPr>
          <p:cNvSpPr/>
          <p:nvPr/>
        </p:nvSpPr>
        <p:spPr>
          <a:xfrm>
            <a:off x="3881728" y="6858000"/>
            <a:ext cx="1838542" cy="1838542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18DDA79-8C80-F7AF-23E3-00F6308E1F4A}"/>
              </a:ext>
            </a:extLst>
          </p:cNvPr>
          <p:cNvSpPr/>
          <p:nvPr/>
        </p:nvSpPr>
        <p:spPr>
          <a:xfrm>
            <a:off x="5485172" y="7927730"/>
            <a:ext cx="3422007" cy="342203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B594E21-3B1E-4366-9615-D950DA84BFF1}"/>
              </a:ext>
            </a:extLst>
          </p:cNvPr>
          <p:cNvSpPr/>
          <p:nvPr/>
        </p:nvSpPr>
        <p:spPr>
          <a:xfrm>
            <a:off x="7039131" y="7700667"/>
            <a:ext cx="454126" cy="454126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EB09CC-B4CF-4034-1BCC-F07BD849DF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657"/>
          <a:stretch/>
        </p:blipFill>
        <p:spPr>
          <a:xfrm>
            <a:off x="-7187089" y="2033478"/>
            <a:ext cx="3893555" cy="2044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ADEAE7-3FA9-BD09-BCB7-5DFC201E40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169"/>
          <a:stretch/>
        </p:blipFill>
        <p:spPr>
          <a:xfrm>
            <a:off x="-5185839" y="2043748"/>
            <a:ext cx="3893555" cy="2044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F0EAC75-C6C4-0FA3-3AE1-3FDB16F401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405630"/>
            <a:ext cx="12191999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E95FCC-D7D8-7387-47E4-44226431EC4A}"/>
              </a:ext>
            </a:extLst>
          </p:cNvPr>
          <p:cNvSpPr/>
          <p:nvPr/>
        </p:nvSpPr>
        <p:spPr>
          <a:xfrm>
            <a:off x="0" y="-7405631"/>
            <a:ext cx="12192000" cy="6857999"/>
          </a:xfrm>
          <a:prstGeom prst="rect">
            <a:avLst/>
          </a:prstGeom>
          <a:solidFill>
            <a:srgbClr val="000000">
              <a:alpha val="6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0A667F-88B8-424D-037C-0D0938AA1598}"/>
              </a:ext>
            </a:extLst>
          </p:cNvPr>
          <p:cNvSpPr txBox="1"/>
          <p:nvPr/>
        </p:nvSpPr>
        <p:spPr>
          <a:xfrm>
            <a:off x="3487806" y="-4644404"/>
            <a:ext cx="2190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i="1" dirty="0">
                <a:solidFill>
                  <a:schemeClr val="accent6"/>
                </a:solidFill>
                <a:latin typeface="Arial Black" panose="020B0A04020102020204" pitchFamily="34" charset="0"/>
              </a:rPr>
              <a:t>ASIK</a:t>
            </a:r>
            <a:endParaRPr lang="id-ID" sz="5400" i="1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A1E971-313E-2E1D-5632-04797AC36E9F}"/>
              </a:ext>
            </a:extLst>
          </p:cNvPr>
          <p:cNvSpPr txBox="1"/>
          <p:nvPr/>
        </p:nvSpPr>
        <p:spPr>
          <a:xfrm>
            <a:off x="5504120" y="-4644404"/>
            <a:ext cx="3038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i="1" dirty="0">
                <a:solidFill>
                  <a:schemeClr val="accent6"/>
                </a:solidFill>
                <a:latin typeface="Arial Black" panose="020B0A04020102020204" pitchFamily="34" charset="0"/>
              </a:rPr>
              <a:t>RUBINI</a:t>
            </a:r>
            <a:endParaRPr lang="id-ID" sz="5400" i="1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1A2EFC4-CFA0-F77F-5536-4FB5F5C6594F}"/>
              </a:ext>
            </a:extLst>
          </p:cNvPr>
          <p:cNvCxnSpPr/>
          <p:nvPr/>
        </p:nvCxnSpPr>
        <p:spPr>
          <a:xfrm>
            <a:off x="3041780" y="-3721074"/>
            <a:ext cx="572899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C523C52-2BEB-C8C0-4F51-2C9606177BC1}"/>
              </a:ext>
            </a:extLst>
          </p:cNvPr>
          <p:cNvSpPr txBox="1"/>
          <p:nvPr/>
        </p:nvSpPr>
        <p:spPr>
          <a:xfrm>
            <a:off x="3704111" y="-3646430"/>
            <a:ext cx="5066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>
                <a:solidFill>
                  <a:schemeClr val="accent6"/>
                </a:solidFill>
              </a:rPr>
              <a:t>Aplikasi</a:t>
            </a:r>
            <a:r>
              <a:rPr lang="en-US" sz="1200" i="1" dirty="0">
                <a:solidFill>
                  <a:schemeClr val="accent6"/>
                </a:solidFill>
              </a:rPr>
              <a:t> </a:t>
            </a:r>
            <a:r>
              <a:rPr lang="en-US" sz="1200" i="1" dirty="0" err="1">
                <a:solidFill>
                  <a:schemeClr val="accent6"/>
                </a:solidFill>
              </a:rPr>
              <a:t>Sistem</a:t>
            </a:r>
            <a:r>
              <a:rPr lang="en-US" sz="1200" i="1" dirty="0">
                <a:solidFill>
                  <a:schemeClr val="accent6"/>
                </a:solidFill>
              </a:rPr>
              <a:t> </a:t>
            </a:r>
            <a:r>
              <a:rPr lang="en-US" sz="1200" i="1" dirty="0" err="1">
                <a:solidFill>
                  <a:schemeClr val="accent6"/>
                </a:solidFill>
              </a:rPr>
              <a:t>Informasi</a:t>
            </a:r>
            <a:r>
              <a:rPr lang="en-US" sz="1200" i="1" dirty="0">
                <a:solidFill>
                  <a:schemeClr val="accent6"/>
                </a:solidFill>
              </a:rPr>
              <a:t> </a:t>
            </a:r>
            <a:r>
              <a:rPr lang="en-US" sz="1200" i="1" dirty="0" err="1">
                <a:solidFill>
                  <a:schemeClr val="accent6"/>
                </a:solidFill>
              </a:rPr>
              <a:t>Kepegawaian</a:t>
            </a:r>
            <a:r>
              <a:rPr lang="en-US" sz="1200" i="1" dirty="0">
                <a:solidFill>
                  <a:schemeClr val="accent6"/>
                </a:solidFill>
              </a:rPr>
              <a:t> </a:t>
            </a:r>
            <a:r>
              <a:rPr lang="id-ID" sz="1200" b="0" i="1" dirty="0">
                <a:solidFill>
                  <a:schemeClr val="accent6"/>
                </a:solidFill>
                <a:effectLst/>
              </a:rPr>
              <a:t>RSUD dr. </a:t>
            </a:r>
            <a:r>
              <a:rPr lang="id-ID" sz="1200" b="0" i="1" dirty="0" err="1">
                <a:solidFill>
                  <a:schemeClr val="accent6"/>
                </a:solidFill>
                <a:effectLst/>
              </a:rPr>
              <a:t>Rubini</a:t>
            </a:r>
            <a:r>
              <a:rPr lang="id-ID" sz="1200" b="0" i="1" dirty="0">
                <a:solidFill>
                  <a:schemeClr val="accent6"/>
                </a:solidFill>
                <a:effectLst/>
              </a:rPr>
              <a:t> Mempawah</a:t>
            </a:r>
            <a:endParaRPr lang="id-ID" sz="1200" i="1" dirty="0">
              <a:solidFill>
                <a:schemeClr val="accent6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2960DA-7AB9-698E-A64E-3EA2328C64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950" y="-5641878"/>
            <a:ext cx="704656" cy="99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579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57C9A35-9E64-731D-52E7-F10D68A5E100}"/>
              </a:ext>
            </a:extLst>
          </p:cNvPr>
          <p:cNvSpPr txBox="1"/>
          <p:nvPr/>
        </p:nvSpPr>
        <p:spPr>
          <a:xfrm>
            <a:off x="3557778" y="2886131"/>
            <a:ext cx="5225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6"/>
                </a:solidFill>
                <a:latin typeface="Arial Black" panose="020B0A04020102020204" pitchFamily="34" charset="0"/>
              </a:rPr>
              <a:t>Terima Kasih</a:t>
            </a:r>
            <a:endParaRPr lang="id-ID" sz="5400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60908D-4FA3-FF2A-7C60-881CAD78F400}"/>
              </a:ext>
            </a:extLst>
          </p:cNvPr>
          <p:cNvSpPr/>
          <p:nvPr/>
        </p:nvSpPr>
        <p:spPr>
          <a:xfrm>
            <a:off x="14021168" y="872026"/>
            <a:ext cx="1846384" cy="117172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58F0997-31C9-3655-C618-C8C430D3ACEC}"/>
              </a:ext>
            </a:extLst>
          </p:cNvPr>
          <p:cNvSpPr/>
          <p:nvPr/>
        </p:nvSpPr>
        <p:spPr>
          <a:xfrm>
            <a:off x="13743107" y="6248205"/>
            <a:ext cx="1846384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22C7241-0DA6-3340-BD98-31C5F8776526}"/>
              </a:ext>
            </a:extLst>
          </p:cNvPr>
          <p:cNvSpPr/>
          <p:nvPr/>
        </p:nvSpPr>
        <p:spPr>
          <a:xfrm>
            <a:off x="9161023" y="8154794"/>
            <a:ext cx="1846384" cy="2794476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C74B753-2D68-0C00-A1BE-A537B081B7A5}"/>
              </a:ext>
            </a:extLst>
          </p:cNvPr>
          <p:cNvSpPr/>
          <p:nvPr/>
        </p:nvSpPr>
        <p:spPr>
          <a:xfrm>
            <a:off x="571156" y="297397"/>
            <a:ext cx="11198813" cy="6167341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4F56BB7-5E2A-9889-3B6F-FABCA7251D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35"/>
          <a:stretch/>
        </p:blipFill>
        <p:spPr>
          <a:xfrm>
            <a:off x="-12235784" y="2654300"/>
            <a:ext cx="4013029" cy="2044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3ED470F-CFC8-5B54-2949-0050CF6179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57"/>
          <a:stretch/>
        </p:blipFill>
        <p:spPr>
          <a:xfrm>
            <a:off x="-7220749" y="2654300"/>
            <a:ext cx="3893558" cy="2044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ED62D46-5446-49C2-8D6C-D6EAA8472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77041" y="2677390"/>
            <a:ext cx="4025142" cy="22641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EB09CC-B4CF-4034-1BCC-F07BD849DF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657"/>
          <a:stretch/>
        </p:blipFill>
        <p:spPr>
          <a:xfrm>
            <a:off x="-7187089" y="2033478"/>
            <a:ext cx="3893555" cy="2044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ADEAE7-3FA9-BD09-BCB7-5DFC201E40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169"/>
          <a:stretch/>
        </p:blipFill>
        <p:spPr>
          <a:xfrm>
            <a:off x="-5185839" y="2043748"/>
            <a:ext cx="3893555" cy="2044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54EC84-CA8A-36C7-8D5A-7B7725CBF9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A73BF8C-674D-1697-B120-540D9624FFC3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rgbClr val="000000">
              <a:alpha val="6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255D24-F8F3-333C-B5EA-DADDE830F406}"/>
              </a:ext>
            </a:extLst>
          </p:cNvPr>
          <p:cNvSpPr txBox="1"/>
          <p:nvPr/>
        </p:nvSpPr>
        <p:spPr>
          <a:xfrm>
            <a:off x="3487806" y="2761226"/>
            <a:ext cx="2190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i="1" dirty="0">
                <a:solidFill>
                  <a:schemeClr val="accent6"/>
                </a:solidFill>
                <a:latin typeface="Arial Black" panose="020B0A04020102020204" pitchFamily="34" charset="0"/>
              </a:rPr>
              <a:t>ASIK</a:t>
            </a:r>
            <a:endParaRPr lang="id-ID" sz="5400" i="1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ECCF1B-3BC7-C53D-52DA-9E88E46E225D}"/>
              </a:ext>
            </a:extLst>
          </p:cNvPr>
          <p:cNvSpPr txBox="1"/>
          <p:nvPr/>
        </p:nvSpPr>
        <p:spPr>
          <a:xfrm>
            <a:off x="5504120" y="2761226"/>
            <a:ext cx="3038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i="1" dirty="0">
                <a:solidFill>
                  <a:schemeClr val="accent6"/>
                </a:solidFill>
                <a:latin typeface="Arial Black" panose="020B0A04020102020204" pitchFamily="34" charset="0"/>
              </a:rPr>
              <a:t>RUBINI</a:t>
            </a:r>
            <a:endParaRPr lang="id-ID" sz="5400" i="1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8FBC57F-C43C-C620-DD00-47BA8A2A7FEE}"/>
              </a:ext>
            </a:extLst>
          </p:cNvPr>
          <p:cNvCxnSpPr/>
          <p:nvPr/>
        </p:nvCxnSpPr>
        <p:spPr>
          <a:xfrm>
            <a:off x="3041780" y="3684556"/>
            <a:ext cx="572899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387F37F-00A5-3244-6FB2-7F8BF4A1472D}"/>
              </a:ext>
            </a:extLst>
          </p:cNvPr>
          <p:cNvSpPr txBox="1"/>
          <p:nvPr/>
        </p:nvSpPr>
        <p:spPr>
          <a:xfrm>
            <a:off x="3704111" y="3759200"/>
            <a:ext cx="5066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>
                <a:solidFill>
                  <a:schemeClr val="accent6"/>
                </a:solidFill>
              </a:rPr>
              <a:t>Aplikasi</a:t>
            </a:r>
            <a:r>
              <a:rPr lang="en-US" sz="1200" i="1" dirty="0">
                <a:solidFill>
                  <a:schemeClr val="accent6"/>
                </a:solidFill>
              </a:rPr>
              <a:t> </a:t>
            </a:r>
            <a:r>
              <a:rPr lang="en-US" sz="1200" i="1" dirty="0" err="1">
                <a:solidFill>
                  <a:schemeClr val="accent6"/>
                </a:solidFill>
              </a:rPr>
              <a:t>Sistem</a:t>
            </a:r>
            <a:r>
              <a:rPr lang="en-US" sz="1200" i="1" dirty="0">
                <a:solidFill>
                  <a:schemeClr val="accent6"/>
                </a:solidFill>
              </a:rPr>
              <a:t> </a:t>
            </a:r>
            <a:r>
              <a:rPr lang="en-US" sz="1200" i="1" dirty="0" err="1">
                <a:solidFill>
                  <a:schemeClr val="accent6"/>
                </a:solidFill>
              </a:rPr>
              <a:t>Informasi</a:t>
            </a:r>
            <a:r>
              <a:rPr lang="en-US" sz="1200" i="1" dirty="0">
                <a:solidFill>
                  <a:schemeClr val="accent6"/>
                </a:solidFill>
              </a:rPr>
              <a:t> </a:t>
            </a:r>
            <a:r>
              <a:rPr lang="en-US" sz="1200" i="1" dirty="0" err="1">
                <a:solidFill>
                  <a:schemeClr val="accent6"/>
                </a:solidFill>
              </a:rPr>
              <a:t>Kepegawaian</a:t>
            </a:r>
            <a:r>
              <a:rPr lang="en-US" sz="1200" i="1" dirty="0">
                <a:solidFill>
                  <a:schemeClr val="accent6"/>
                </a:solidFill>
              </a:rPr>
              <a:t> </a:t>
            </a:r>
            <a:r>
              <a:rPr lang="id-ID" sz="1200" b="0" i="1" dirty="0">
                <a:solidFill>
                  <a:schemeClr val="accent6"/>
                </a:solidFill>
                <a:effectLst/>
              </a:rPr>
              <a:t>RSUD dr. </a:t>
            </a:r>
            <a:r>
              <a:rPr lang="id-ID" sz="1200" b="0" i="1" dirty="0" err="1">
                <a:solidFill>
                  <a:schemeClr val="accent6"/>
                </a:solidFill>
                <a:effectLst/>
              </a:rPr>
              <a:t>Rubini</a:t>
            </a:r>
            <a:r>
              <a:rPr lang="id-ID" sz="1200" b="0" i="1" dirty="0">
                <a:solidFill>
                  <a:schemeClr val="accent6"/>
                </a:solidFill>
                <a:effectLst/>
              </a:rPr>
              <a:t> Mempawah</a:t>
            </a:r>
            <a:endParaRPr lang="id-ID" sz="1200" i="1" dirty="0">
              <a:solidFill>
                <a:schemeClr val="accent6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D96FCD-163F-6076-59F1-A2912B93D8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950" y="1763752"/>
            <a:ext cx="704656" cy="99747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37D56B2-CA62-D97C-63E6-E7D8F22F68E5}"/>
              </a:ext>
            </a:extLst>
          </p:cNvPr>
          <p:cNvSpPr/>
          <p:nvPr/>
        </p:nvSpPr>
        <p:spPr>
          <a:xfrm>
            <a:off x="-141516" y="-4273215"/>
            <a:ext cx="12475029" cy="38115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D42BD9-909B-8AB8-C396-79C378E73AE1}"/>
              </a:ext>
            </a:extLst>
          </p:cNvPr>
          <p:cNvSpPr/>
          <p:nvPr/>
        </p:nvSpPr>
        <p:spPr>
          <a:xfrm>
            <a:off x="0" y="7523698"/>
            <a:ext cx="12475029" cy="38115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03615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705A9AA-665A-9388-CBDF-7E9B1C32C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05F1795-3CB1-EA87-9483-DB2A0B30AB32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rgbClr val="000000">
              <a:alpha val="6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00D2-8404-2D72-7582-BD5AA6ED6C62}"/>
              </a:ext>
            </a:extLst>
          </p:cNvPr>
          <p:cNvSpPr txBox="1"/>
          <p:nvPr/>
        </p:nvSpPr>
        <p:spPr>
          <a:xfrm>
            <a:off x="3487806" y="2761226"/>
            <a:ext cx="2190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i="1" dirty="0">
                <a:solidFill>
                  <a:schemeClr val="accent6"/>
                </a:solidFill>
                <a:latin typeface="Arial Black" panose="020B0A04020102020204" pitchFamily="34" charset="0"/>
              </a:rPr>
              <a:t>ASIK</a:t>
            </a:r>
            <a:endParaRPr lang="id-ID" sz="5400" i="1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95BA43-9934-F0DB-15D2-E748C2574600}"/>
              </a:ext>
            </a:extLst>
          </p:cNvPr>
          <p:cNvSpPr txBox="1"/>
          <p:nvPr/>
        </p:nvSpPr>
        <p:spPr>
          <a:xfrm>
            <a:off x="5504120" y="2761226"/>
            <a:ext cx="3038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i="1" dirty="0">
                <a:solidFill>
                  <a:schemeClr val="accent6"/>
                </a:solidFill>
                <a:latin typeface="Arial Black" panose="020B0A04020102020204" pitchFamily="34" charset="0"/>
              </a:rPr>
              <a:t>RUBINI</a:t>
            </a:r>
            <a:endParaRPr lang="id-ID" sz="5400" i="1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EA39CC7-3AC6-D0A9-54E6-B0836734F997}"/>
              </a:ext>
            </a:extLst>
          </p:cNvPr>
          <p:cNvCxnSpPr/>
          <p:nvPr/>
        </p:nvCxnSpPr>
        <p:spPr>
          <a:xfrm>
            <a:off x="3041780" y="3684556"/>
            <a:ext cx="572899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96467C9-E1FE-E8A4-57F1-282575512F76}"/>
              </a:ext>
            </a:extLst>
          </p:cNvPr>
          <p:cNvSpPr txBox="1"/>
          <p:nvPr/>
        </p:nvSpPr>
        <p:spPr>
          <a:xfrm>
            <a:off x="3704111" y="3759200"/>
            <a:ext cx="5066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>
                <a:solidFill>
                  <a:schemeClr val="accent6"/>
                </a:solidFill>
              </a:rPr>
              <a:t>Aplikasi</a:t>
            </a:r>
            <a:r>
              <a:rPr lang="en-US" sz="1200" i="1" dirty="0">
                <a:solidFill>
                  <a:schemeClr val="accent6"/>
                </a:solidFill>
              </a:rPr>
              <a:t> </a:t>
            </a:r>
            <a:r>
              <a:rPr lang="en-US" sz="1200" i="1" dirty="0" err="1">
                <a:solidFill>
                  <a:schemeClr val="accent6"/>
                </a:solidFill>
              </a:rPr>
              <a:t>Sistem</a:t>
            </a:r>
            <a:r>
              <a:rPr lang="en-US" sz="1200" i="1" dirty="0">
                <a:solidFill>
                  <a:schemeClr val="accent6"/>
                </a:solidFill>
              </a:rPr>
              <a:t> </a:t>
            </a:r>
            <a:r>
              <a:rPr lang="en-US" sz="1200" i="1" dirty="0" err="1">
                <a:solidFill>
                  <a:schemeClr val="accent6"/>
                </a:solidFill>
              </a:rPr>
              <a:t>Informasi</a:t>
            </a:r>
            <a:r>
              <a:rPr lang="en-US" sz="1200" i="1" dirty="0">
                <a:solidFill>
                  <a:schemeClr val="accent6"/>
                </a:solidFill>
              </a:rPr>
              <a:t> </a:t>
            </a:r>
            <a:r>
              <a:rPr lang="en-US" sz="1200" i="1" dirty="0" err="1">
                <a:solidFill>
                  <a:schemeClr val="accent6"/>
                </a:solidFill>
              </a:rPr>
              <a:t>Kepegawaian</a:t>
            </a:r>
            <a:r>
              <a:rPr lang="en-US" sz="1200" i="1" dirty="0">
                <a:solidFill>
                  <a:schemeClr val="accent6"/>
                </a:solidFill>
              </a:rPr>
              <a:t> </a:t>
            </a:r>
            <a:r>
              <a:rPr lang="id-ID" sz="1200" b="0" i="1" dirty="0">
                <a:solidFill>
                  <a:schemeClr val="accent6"/>
                </a:solidFill>
                <a:effectLst/>
              </a:rPr>
              <a:t>RSUD dr. </a:t>
            </a:r>
            <a:r>
              <a:rPr lang="id-ID" sz="1200" b="0" i="1" dirty="0" err="1">
                <a:solidFill>
                  <a:schemeClr val="accent6"/>
                </a:solidFill>
                <a:effectLst/>
              </a:rPr>
              <a:t>Rubini</a:t>
            </a:r>
            <a:r>
              <a:rPr lang="id-ID" sz="1200" b="0" i="1" dirty="0">
                <a:solidFill>
                  <a:schemeClr val="accent6"/>
                </a:solidFill>
                <a:effectLst/>
              </a:rPr>
              <a:t> Mempawah</a:t>
            </a:r>
            <a:endParaRPr lang="id-ID" sz="1200" i="1" dirty="0">
              <a:solidFill>
                <a:schemeClr val="accent6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480764-B2ED-A009-BE72-814B6BF9F6DF}"/>
              </a:ext>
            </a:extLst>
          </p:cNvPr>
          <p:cNvSpPr/>
          <p:nvPr/>
        </p:nvSpPr>
        <p:spPr>
          <a:xfrm>
            <a:off x="-121298" y="-382555"/>
            <a:ext cx="12475029" cy="38115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4A301EE-9EEE-AACA-B30F-055F58E1A768}"/>
              </a:ext>
            </a:extLst>
          </p:cNvPr>
          <p:cNvSpPr/>
          <p:nvPr/>
        </p:nvSpPr>
        <p:spPr>
          <a:xfrm>
            <a:off x="-141516" y="3428994"/>
            <a:ext cx="12475029" cy="38115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7FC59D3-E4D3-CE47-90EF-333A2469E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040" y="1204623"/>
            <a:ext cx="2481754" cy="351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8328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69EBE5D-42CC-DC6B-CF76-D09B806BDE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94"/>
          <a:stretch/>
        </p:blipFill>
        <p:spPr>
          <a:xfrm>
            <a:off x="13162762" y="7781328"/>
            <a:ext cx="9926108" cy="62872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D893C8-3FD6-2B46-B9FF-90A4209F7B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29" t="7027"/>
          <a:stretch/>
        </p:blipFill>
        <p:spPr>
          <a:xfrm>
            <a:off x="-9203859" y="-8781339"/>
            <a:ext cx="8812696" cy="5342209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830E234-0A93-CD6D-BD6A-312F5B96E0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285" t="11517" r="21857" b="15440"/>
          <a:stretch/>
        </p:blipFill>
        <p:spPr>
          <a:xfrm>
            <a:off x="3997190" y="-38931"/>
            <a:ext cx="9165572" cy="6398129"/>
          </a:xfrm>
          <a:prstGeom prst="rect">
            <a:avLst/>
          </a:prstGeom>
        </p:spPr>
      </p:pic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4D562706-1099-BDE3-2B0D-A52726B4FB6B}"/>
              </a:ext>
            </a:extLst>
          </p:cNvPr>
          <p:cNvSpPr/>
          <p:nvPr/>
        </p:nvSpPr>
        <p:spPr>
          <a:xfrm rot="16200000">
            <a:off x="3220069" y="-2113931"/>
            <a:ext cx="6608939" cy="11334923"/>
          </a:xfrm>
          <a:prstGeom prst="rt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AECA85-4C17-1B17-56B3-2F0D706532B6}"/>
              </a:ext>
            </a:extLst>
          </p:cNvPr>
          <p:cNvSpPr txBox="1"/>
          <p:nvPr/>
        </p:nvSpPr>
        <p:spPr>
          <a:xfrm>
            <a:off x="4862752" y="7781328"/>
            <a:ext cx="70883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Data Pegawai yang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otomatis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diurutkan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sesuai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ketentuan</a:t>
            </a:r>
            <a:endParaRPr lang="id-ID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41F31A-673B-6715-DC73-98E00CF53A4C}"/>
              </a:ext>
            </a:extLst>
          </p:cNvPr>
          <p:cNvSpPr txBox="1"/>
          <p:nvPr/>
        </p:nvSpPr>
        <p:spPr>
          <a:xfrm>
            <a:off x="7439132" y="5229183"/>
            <a:ext cx="7088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Mencetak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Data</a:t>
            </a:r>
            <a:endParaRPr lang="id-ID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AE62E-2DBD-A2F1-AF97-9C0EE21626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7049193" y="-4266532"/>
            <a:ext cx="13316061" cy="135100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F31269-4C25-5419-2079-E37EE83A4672}"/>
              </a:ext>
            </a:extLst>
          </p:cNvPr>
          <p:cNvSpPr txBox="1"/>
          <p:nvPr/>
        </p:nvSpPr>
        <p:spPr>
          <a:xfrm>
            <a:off x="62753" y="2860915"/>
            <a:ext cx="3038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6"/>
                </a:solidFill>
                <a:latin typeface="Arial Black" panose="020B0A04020102020204" pitchFamily="34" charset="0"/>
              </a:rPr>
              <a:t>FITUR</a:t>
            </a:r>
            <a:endParaRPr lang="id-ID" sz="5400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745EDC-6796-FC07-D83B-BC83D540B87A}"/>
              </a:ext>
            </a:extLst>
          </p:cNvPr>
          <p:cNvSpPr txBox="1"/>
          <p:nvPr/>
        </p:nvSpPr>
        <p:spPr>
          <a:xfrm>
            <a:off x="13963068" y="5335153"/>
            <a:ext cx="70883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Notifikasi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untuk pegawai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akan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naik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pangkat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dan yang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akan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pensiun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endParaRPr lang="id-ID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227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4968927-0FB7-ED65-9695-077C331CF1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43" t="7533"/>
          <a:stretch/>
        </p:blipFill>
        <p:spPr>
          <a:xfrm>
            <a:off x="12447950" y="7473104"/>
            <a:ext cx="10540803" cy="63413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9EBE5D-42CC-DC6B-CF76-D09B806BDE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94"/>
          <a:stretch/>
        </p:blipFill>
        <p:spPr>
          <a:xfrm>
            <a:off x="3433657" y="0"/>
            <a:ext cx="9926108" cy="628724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830E234-0A93-CD6D-BD6A-312F5B96E0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285" t="11517" r="21857" b="15440"/>
          <a:stretch/>
        </p:blipFill>
        <p:spPr>
          <a:xfrm>
            <a:off x="-4582786" y="-9034188"/>
            <a:ext cx="9165572" cy="6398129"/>
          </a:xfrm>
          <a:prstGeom prst="rect">
            <a:avLst/>
          </a:prstGeom>
        </p:spPr>
      </p:pic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4D562706-1099-BDE3-2B0D-A52726B4FB6B}"/>
              </a:ext>
            </a:extLst>
          </p:cNvPr>
          <p:cNvSpPr/>
          <p:nvPr/>
        </p:nvSpPr>
        <p:spPr>
          <a:xfrm rot="16200000">
            <a:off x="3220069" y="-2113931"/>
            <a:ext cx="6608939" cy="11334923"/>
          </a:xfrm>
          <a:prstGeom prst="rt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41F31A-673B-6715-DC73-98E00CF53A4C}"/>
              </a:ext>
            </a:extLst>
          </p:cNvPr>
          <p:cNvSpPr txBox="1"/>
          <p:nvPr/>
        </p:nvSpPr>
        <p:spPr>
          <a:xfrm>
            <a:off x="4253480" y="9849299"/>
            <a:ext cx="7088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Mencetak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Data</a:t>
            </a:r>
            <a:endParaRPr lang="id-ID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AE62E-2DBD-A2F1-AF97-9C0EE21626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5278127" y="-4651530"/>
            <a:ext cx="13316061" cy="135100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F31269-4C25-5419-2079-E37EE83A4672}"/>
              </a:ext>
            </a:extLst>
          </p:cNvPr>
          <p:cNvSpPr txBox="1"/>
          <p:nvPr/>
        </p:nvSpPr>
        <p:spPr>
          <a:xfrm>
            <a:off x="62753" y="2860915"/>
            <a:ext cx="3038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6"/>
                </a:solidFill>
                <a:latin typeface="Arial Black" panose="020B0A04020102020204" pitchFamily="34" charset="0"/>
              </a:rPr>
              <a:t>FITUR</a:t>
            </a:r>
            <a:endParaRPr lang="id-ID" sz="5400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745EDC-6796-FC07-D83B-BC83D540B87A}"/>
              </a:ext>
            </a:extLst>
          </p:cNvPr>
          <p:cNvSpPr txBox="1"/>
          <p:nvPr/>
        </p:nvSpPr>
        <p:spPr>
          <a:xfrm>
            <a:off x="4582786" y="4745218"/>
            <a:ext cx="70883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Notifikasi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untuk pegawai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akan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naik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pangkat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dan yang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akan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pensiun</a:t>
            </a:r>
            <a:endParaRPr lang="id-ID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3C2127-3AE8-99FF-0AB4-7F27D68C33D3}"/>
              </a:ext>
            </a:extLst>
          </p:cNvPr>
          <p:cNvSpPr txBox="1"/>
          <p:nvPr/>
        </p:nvSpPr>
        <p:spPr>
          <a:xfrm>
            <a:off x="15560502" y="4711959"/>
            <a:ext cx="70883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Mengolah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Data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seperti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manambahkan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mengubah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, dan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menghapus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data</a:t>
            </a:r>
            <a:endParaRPr lang="id-ID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643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F43A5C-3FA0-A85F-832D-F9434DCFBB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25"/>
          <a:stretch/>
        </p:blipFill>
        <p:spPr>
          <a:xfrm>
            <a:off x="14110277" y="-258302"/>
            <a:ext cx="13012614" cy="6858000"/>
          </a:xfrm>
          <a:prstGeom prst="rect">
            <a:avLst/>
          </a:prstGeom>
        </p:spPr>
      </p:pic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2AB8D81E-81DB-B977-3C42-E76CCD42CDB5}"/>
              </a:ext>
            </a:extLst>
          </p:cNvPr>
          <p:cNvSpPr/>
          <p:nvPr/>
        </p:nvSpPr>
        <p:spPr>
          <a:xfrm rot="5400000" flipH="1">
            <a:off x="-17543244" y="-529851"/>
            <a:ext cx="15278100" cy="8166761"/>
          </a:xfrm>
          <a:prstGeom prst="triangle">
            <a:avLst/>
          </a:prstGeom>
          <a:solidFill>
            <a:schemeClr val="accent6"/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9D6331-421C-018A-7231-F6A8B096AB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43" t="7533"/>
          <a:stretch/>
        </p:blipFill>
        <p:spPr>
          <a:xfrm>
            <a:off x="3335448" y="0"/>
            <a:ext cx="10540803" cy="63413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9EBE5D-42CC-DC6B-CF76-D09B806BDE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94"/>
          <a:stretch/>
        </p:blipFill>
        <p:spPr>
          <a:xfrm>
            <a:off x="-6182292" y="-8488476"/>
            <a:ext cx="9926108" cy="6287241"/>
          </a:xfrm>
          <a:prstGeom prst="rect">
            <a:avLst/>
          </a:prstGeom>
        </p:spPr>
      </p:pic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4D562706-1099-BDE3-2B0D-A52726B4FB6B}"/>
              </a:ext>
            </a:extLst>
          </p:cNvPr>
          <p:cNvSpPr/>
          <p:nvPr/>
        </p:nvSpPr>
        <p:spPr>
          <a:xfrm rot="16200000">
            <a:off x="3220069" y="-2113931"/>
            <a:ext cx="6608939" cy="11334923"/>
          </a:xfrm>
          <a:prstGeom prst="rt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AE62E-2DBD-A2F1-AF97-9C0EE21626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5134340" y="-2704742"/>
            <a:ext cx="13316061" cy="135100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F31269-4C25-5419-2079-E37EE83A4672}"/>
              </a:ext>
            </a:extLst>
          </p:cNvPr>
          <p:cNvSpPr txBox="1"/>
          <p:nvPr/>
        </p:nvSpPr>
        <p:spPr>
          <a:xfrm>
            <a:off x="62753" y="2860915"/>
            <a:ext cx="3038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6"/>
                </a:solidFill>
                <a:latin typeface="Arial Black" panose="020B0A04020102020204" pitchFamily="34" charset="0"/>
              </a:rPr>
              <a:t>FITUR</a:t>
            </a:r>
            <a:endParaRPr lang="id-ID" sz="5400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745EDC-6796-FC07-D83B-BC83D540B87A}"/>
              </a:ext>
            </a:extLst>
          </p:cNvPr>
          <p:cNvSpPr txBox="1"/>
          <p:nvPr/>
        </p:nvSpPr>
        <p:spPr>
          <a:xfrm>
            <a:off x="4759767" y="7781328"/>
            <a:ext cx="70883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Notifikasi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unutk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pegawai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akan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naik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pangkat</a:t>
            </a:r>
            <a:endParaRPr lang="id-ID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3C2127-3AE8-99FF-0AB4-7F27D68C33D3}"/>
              </a:ext>
            </a:extLst>
          </p:cNvPr>
          <p:cNvSpPr txBox="1"/>
          <p:nvPr/>
        </p:nvSpPr>
        <p:spPr>
          <a:xfrm>
            <a:off x="5061650" y="4448571"/>
            <a:ext cx="70883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Mengolah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Data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seperti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manambahkan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mengubah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, dan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menghapus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data</a:t>
            </a:r>
            <a:endParaRPr lang="id-ID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716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F43A5C-3FA0-A85F-832D-F9434DCFBB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25"/>
          <a:stretch/>
        </p:blipFill>
        <p:spPr>
          <a:xfrm>
            <a:off x="2321668" y="-106420"/>
            <a:ext cx="13012614" cy="6858000"/>
          </a:xfrm>
          <a:prstGeom prst="rect">
            <a:avLst/>
          </a:prstGeom>
        </p:spPr>
      </p:pic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2AB8D81E-81DB-B977-3C42-E76CCD42CDB5}"/>
              </a:ext>
            </a:extLst>
          </p:cNvPr>
          <p:cNvSpPr/>
          <p:nvPr/>
        </p:nvSpPr>
        <p:spPr>
          <a:xfrm rot="5400000" flipH="1">
            <a:off x="-4563532" y="-529850"/>
            <a:ext cx="15278100" cy="8166761"/>
          </a:xfrm>
          <a:prstGeom prst="triangle">
            <a:avLst/>
          </a:prstGeom>
          <a:solidFill>
            <a:schemeClr val="accent6"/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9D6331-421C-018A-7231-F6A8B096AB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43" t="7533"/>
          <a:stretch/>
        </p:blipFill>
        <p:spPr>
          <a:xfrm>
            <a:off x="4405049" y="-9139843"/>
            <a:ext cx="10540803" cy="63413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9EBE5D-42CC-DC6B-CF76-D09B806BDE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94"/>
          <a:stretch/>
        </p:blipFill>
        <p:spPr>
          <a:xfrm>
            <a:off x="-6182292" y="-8488476"/>
            <a:ext cx="9926108" cy="6287241"/>
          </a:xfrm>
          <a:prstGeom prst="rect">
            <a:avLst/>
          </a:prstGeom>
        </p:spPr>
      </p:pic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4D562706-1099-BDE3-2B0D-A52726B4FB6B}"/>
              </a:ext>
            </a:extLst>
          </p:cNvPr>
          <p:cNvSpPr/>
          <p:nvPr/>
        </p:nvSpPr>
        <p:spPr>
          <a:xfrm rot="16200000">
            <a:off x="-11648870" y="-2113931"/>
            <a:ext cx="6608939" cy="11334923"/>
          </a:xfrm>
          <a:prstGeom prst="rt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AE62E-2DBD-A2F1-AF97-9C0EE21626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595278" y="8980398"/>
            <a:ext cx="13316061" cy="135100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F31269-4C25-5419-2079-E37EE83A4672}"/>
              </a:ext>
            </a:extLst>
          </p:cNvPr>
          <p:cNvSpPr txBox="1"/>
          <p:nvPr/>
        </p:nvSpPr>
        <p:spPr>
          <a:xfrm>
            <a:off x="62753" y="2860915"/>
            <a:ext cx="4998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rial Black" panose="020B0A04020102020204" pitchFamily="34" charset="0"/>
              </a:rPr>
              <a:t>DASHBOARD</a:t>
            </a:r>
            <a:endParaRPr lang="id-ID" sz="5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745EDC-6796-FC07-D83B-BC83D540B87A}"/>
              </a:ext>
            </a:extLst>
          </p:cNvPr>
          <p:cNvSpPr txBox="1"/>
          <p:nvPr/>
        </p:nvSpPr>
        <p:spPr>
          <a:xfrm>
            <a:off x="4759767" y="7781328"/>
            <a:ext cx="70883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Notifikasi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unutk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pegawai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akan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naik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pangkat</a:t>
            </a:r>
            <a:endParaRPr lang="id-ID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3C2127-3AE8-99FF-0AB4-7F27D68C33D3}"/>
              </a:ext>
            </a:extLst>
          </p:cNvPr>
          <p:cNvSpPr txBox="1"/>
          <p:nvPr/>
        </p:nvSpPr>
        <p:spPr>
          <a:xfrm>
            <a:off x="5502896" y="10005108"/>
            <a:ext cx="70883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Mengolah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Data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seperti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mambahkan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mengubah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, dan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menghapus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data</a:t>
            </a:r>
            <a:endParaRPr lang="id-ID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26B32E-9D6A-77DD-040B-DD6C3A0D8D90}"/>
              </a:ext>
            </a:extLst>
          </p:cNvPr>
          <p:cNvSpPr/>
          <p:nvPr/>
        </p:nvSpPr>
        <p:spPr>
          <a:xfrm>
            <a:off x="15960714" y="-121909"/>
            <a:ext cx="10503877" cy="6858000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A61758-3A71-3DA6-1125-F479FB572CB9}"/>
              </a:ext>
            </a:extLst>
          </p:cNvPr>
          <p:cNvSpPr txBox="1"/>
          <p:nvPr/>
        </p:nvSpPr>
        <p:spPr>
          <a:xfrm>
            <a:off x="138953" y="3553530"/>
            <a:ext cx="49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</a:rPr>
              <a:t>INFORMASI PADA DASHBOARD</a:t>
            </a:r>
            <a:endParaRPr lang="id-ID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494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E506FB7-D542-46AB-0D73-362F59861C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25"/>
          <a:stretch/>
        </p:blipFill>
        <p:spPr>
          <a:xfrm>
            <a:off x="0" y="0"/>
            <a:ext cx="13012614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6A890E5-7806-6645-B618-EC399BDE6F31}"/>
              </a:ext>
            </a:extLst>
          </p:cNvPr>
          <p:cNvSpPr/>
          <p:nvPr/>
        </p:nvSpPr>
        <p:spPr>
          <a:xfrm>
            <a:off x="1688123" y="0"/>
            <a:ext cx="10503877" cy="6858000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80AA6017-3D13-B729-958D-4F51CA8F1569}"/>
              </a:ext>
            </a:extLst>
          </p:cNvPr>
          <p:cNvSpPr/>
          <p:nvPr/>
        </p:nvSpPr>
        <p:spPr>
          <a:xfrm rot="16200000">
            <a:off x="469569" y="-1064684"/>
            <a:ext cx="15278100" cy="8166761"/>
          </a:xfrm>
          <a:prstGeom prst="triangle">
            <a:avLst/>
          </a:prstGeom>
          <a:solidFill>
            <a:schemeClr val="accent6"/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E30804-8A6A-5FBF-8CD6-635390675996}"/>
              </a:ext>
            </a:extLst>
          </p:cNvPr>
          <p:cNvSpPr txBox="1"/>
          <p:nvPr/>
        </p:nvSpPr>
        <p:spPr>
          <a:xfrm>
            <a:off x="5694695" y="2437316"/>
            <a:ext cx="7088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Menu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Navigasi</a:t>
            </a:r>
            <a:endParaRPr lang="id-ID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D9EE75-AFA9-D3F0-F108-FF0C538213BB}"/>
              </a:ext>
            </a:extLst>
          </p:cNvPr>
          <p:cNvSpPr txBox="1"/>
          <p:nvPr/>
        </p:nvSpPr>
        <p:spPr>
          <a:xfrm>
            <a:off x="5694695" y="2895545"/>
            <a:ext cx="7088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 Black" panose="020B0A04020102020204" pitchFamily="34" charset="0"/>
              </a:rPr>
              <a:t>Mengarahkan</a:t>
            </a: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Black" panose="020B0A04020102020204" pitchFamily="34" charset="0"/>
              </a:rPr>
              <a:t>kehalaman</a:t>
            </a: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Arial Black" panose="020B0A04020102020204" pitchFamily="34" charset="0"/>
              </a:rPr>
              <a:t>diinginkan</a:t>
            </a:r>
            <a:endParaRPr lang="id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CF950D-1DA4-07DA-C1C3-76951ECF53D8}"/>
              </a:ext>
            </a:extLst>
          </p:cNvPr>
          <p:cNvSpPr/>
          <p:nvPr/>
        </p:nvSpPr>
        <p:spPr>
          <a:xfrm>
            <a:off x="-1917644" y="0"/>
            <a:ext cx="1688122" cy="6906298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1C3749-7CAC-3620-4E4D-D0DB8810617E}"/>
              </a:ext>
            </a:extLst>
          </p:cNvPr>
          <p:cNvSpPr/>
          <p:nvPr/>
        </p:nvSpPr>
        <p:spPr>
          <a:xfrm>
            <a:off x="1688122" y="-5708401"/>
            <a:ext cx="11324491" cy="5556001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0089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E506FB7-D542-46AB-0D73-362F59861C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25"/>
          <a:stretch/>
        </p:blipFill>
        <p:spPr>
          <a:xfrm>
            <a:off x="0" y="0"/>
            <a:ext cx="13012614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0B4A8B4-8D78-414D-A8DA-7F6EC1CA27D4}"/>
              </a:ext>
            </a:extLst>
          </p:cNvPr>
          <p:cNvSpPr/>
          <p:nvPr/>
        </p:nvSpPr>
        <p:spPr>
          <a:xfrm>
            <a:off x="1" y="-48298"/>
            <a:ext cx="1688122" cy="6906298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A890E5-7806-6645-B618-EC399BDE6F31}"/>
              </a:ext>
            </a:extLst>
          </p:cNvPr>
          <p:cNvSpPr/>
          <p:nvPr/>
        </p:nvSpPr>
        <p:spPr>
          <a:xfrm>
            <a:off x="1688123" y="1301998"/>
            <a:ext cx="11324491" cy="5556001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3DD2E7-01F7-983B-717C-2D3FEB0A5343}"/>
              </a:ext>
            </a:extLst>
          </p:cNvPr>
          <p:cNvSpPr/>
          <p:nvPr/>
        </p:nvSpPr>
        <p:spPr>
          <a:xfrm>
            <a:off x="14682813" y="-88729"/>
            <a:ext cx="5615046" cy="5556001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19A6CE-E1E0-E469-FE06-075E3089D28C}"/>
              </a:ext>
            </a:extLst>
          </p:cNvPr>
          <p:cNvSpPr/>
          <p:nvPr/>
        </p:nvSpPr>
        <p:spPr>
          <a:xfrm>
            <a:off x="1688123" y="-5093274"/>
            <a:ext cx="11324491" cy="5556001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80AA6017-3D13-B729-958D-4F51CA8F1569}"/>
              </a:ext>
            </a:extLst>
          </p:cNvPr>
          <p:cNvSpPr/>
          <p:nvPr/>
        </p:nvSpPr>
        <p:spPr>
          <a:xfrm rot="10800000">
            <a:off x="-1132743" y="1301999"/>
            <a:ext cx="15278100" cy="8166761"/>
          </a:xfrm>
          <a:prstGeom prst="triangle">
            <a:avLst/>
          </a:prstGeom>
          <a:solidFill>
            <a:schemeClr val="accent6"/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FB72AF-9136-407F-7451-4B694CF919C8}"/>
              </a:ext>
            </a:extLst>
          </p:cNvPr>
          <p:cNvSpPr txBox="1"/>
          <p:nvPr/>
        </p:nvSpPr>
        <p:spPr>
          <a:xfrm>
            <a:off x="4865193" y="2286621"/>
            <a:ext cx="7088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Tombol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BUP</a:t>
            </a:r>
            <a:endParaRPr lang="id-ID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5E87FB-CD5D-3D0F-04D8-C1301F4D209C}"/>
              </a:ext>
            </a:extLst>
          </p:cNvPr>
          <p:cNvSpPr txBox="1"/>
          <p:nvPr/>
        </p:nvSpPr>
        <p:spPr>
          <a:xfrm>
            <a:off x="3149952" y="2871396"/>
            <a:ext cx="7088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 Black" panose="020B0A04020102020204" pitchFamily="34" charset="0"/>
              </a:rPr>
              <a:t>Melihat</a:t>
            </a: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 Daftar Pegawai Yang </a:t>
            </a:r>
            <a:r>
              <a:rPr lang="en-US" dirty="0" err="1">
                <a:solidFill>
                  <a:schemeClr val="bg1"/>
                </a:solidFill>
                <a:latin typeface="Arial Black" panose="020B0A04020102020204" pitchFamily="34" charset="0"/>
              </a:rPr>
              <a:t>Memasuki</a:t>
            </a: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 BUP</a:t>
            </a:r>
            <a:endParaRPr lang="id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916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564</Words>
  <Application>Microsoft Office PowerPoint</Application>
  <PresentationFormat>Widescreen</PresentationFormat>
  <Paragraphs>163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ridho ananda</dc:creator>
  <cp:lastModifiedBy>ridho ananda</cp:lastModifiedBy>
  <cp:revision>6</cp:revision>
  <dcterms:created xsi:type="dcterms:W3CDTF">2023-03-12T19:04:09Z</dcterms:created>
  <dcterms:modified xsi:type="dcterms:W3CDTF">2023-03-14T03:38:57Z</dcterms:modified>
</cp:coreProperties>
</file>